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Kishore </a:t>
            </a:r>
            <a:r>
              <a:rPr lang="en-US" sz="2000" b="1" dirty="0" err="1">
                <a:solidFill>
                  <a:schemeClr val="accent1">
                    <a:lumMod val="75000"/>
                  </a:schemeClr>
                </a:solidFill>
                <a:latin typeface="Arial" pitchFamily="34" charset="0"/>
                <a:cs typeface="Arial" pitchFamily="34" charset="0"/>
              </a:rPr>
              <a:t>Guntuku</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Kishore </a:t>
            </a:r>
            <a:r>
              <a:rPr lang="en-US" sz="2000" b="1" dirty="0" err="1">
                <a:solidFill>
                  <a:schemeClr val="accent1">
                    <a:lumMod val="75000"/>
                  </a:schemeClr>
                </a:solidFill>
                <a:latin typeface="Arial"/>
                <a:cs typeface="Arial"/>
              </a:rPr>
              <a:t>Guntuku</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University College of Science </a:t>
            </a:r>
            <a:r>
              <a:rPr lang="en-US" sz="2000" b="1" dirty="0" err="1">
                <a:solidFill>
                  <a:schemeClr val="accent1">
                    <a:lumMod val="75000"/>
                  </a:schemeClr>
                </a:solidFill>
                <a:latin typeface="Arial"/>
                <a:cs typeface="Arial"/>
              </a:rPr>
              <a:t>Saifabad</a:t>
            </a:r>
            <a:r>
              <a:rPr lang="en-US" sz="2000" b="1" dirty="0">
                <a:solidFill>
                  <a:schemeClr val="accent1">
                    <a:lumMod val="75000"/>
                  </a:schemeClr>
                </a:solidFill>
                <a:latin typeface="Arial"/>
                <a:cs typeface="Arial"/>
              </a:rPr>
              <a:t>, Osmania University -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t>In the future, this project can be enhanced by integrating stronger encryption techniques, supporting different file formats, and developing a graphical user interface (GUI) for ease of use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053559"/>
          </a:xfrm>
        </p:spPr>
        <p:txBody>
          <a:bodyPr/>
          <a:lstStyle/>
          <a:p>
            <a:pPr marL="0" indent="0">
              <a:buNone/>
            </a:pPr>
            <a:r>
              <a:rPr lang="en-IN" sz="3200" dirty="0">
                <a:solidFill>
                  <a:srgbClr val="0F0F0F"/>
                </a:solidFill>
                <a:ea typeface="+mn-lt"/>
                <a:cs typeface="+mn-lt"/>
              </a:rPr>
              <a:t> In today’s digital world, secure communication is crucial. However, traditional encryption methods make secret messages obvious, attracting attention. This project uses steganography to hide data inside images, making it invisible to outsiders while ensuring secure and undetectable communication.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r>
              <a:rPr lang="en-IN" sz="3200" b="1" dirty="0"/>
              <a:t>Libraries Used(Python):</a:t>
            </a:r>
          </a:p>
          <a:p>
            <a:pPr marL="0" indent="0">
              <a:buNone/>
            </a:pPr>
            <a:r>
              <a:rPr lang="en-IN" sz="2400" dirty="0"/>
              <a:t>   1.OpenCv (cv2) – For image Processing and reading/writing images</a:t>
            </a:r>
          </a:p>
          <a:p>
            <a:pPr marL="0" indent="0">
              <a:buNone/>
            </a:pPr>
            <a:r>
              <a:rPr lang="en-IN" sz="2400" dirty="0"/>
              <a:t>   2.Os (</a:t>
            </a:r>
            <a:r>
              <a:rPr lang="en-IN" sz="2400" dirty="0" err="1"/>
              <a:t>os</a:t>
            </a:r>
            <a:r>
              <a:rPr lang="en-IN" sz="2400" dirty="0"/>
              <a:t>) –To interact with the operating system (ex: opening the encrypted images)</a:t>
            </a:r>
          </a:p>
          <a:p>
            <a:pPr marL="0" indent="0">
              <a:buNone/>
            </a:pPr>
            <a:r>
              <a:rPr lang="en-IN" sz="2400" dirty="0"/>
              <a:t>   3. String (string) – Used for character encoding and mapping</a:t>
            </a:r>
          </a:p>
          <a:p>
            <a:pPr marL="0" indent="0">
              <a:buNone/>
            </a:pPr>
            <a:r>
              <a:rPr lang="en-IN" sz="3200" b="1" dirty="0"/>
              <a:t>Platform:</a:t>
            </a:r>
          </a:p>
          <a:p>
            <a:pPr marL="0" indent="0">
              <a:buNone/>
            </a:pPr>
            <a:r>
              <a:rPr lang="en-IN" sz="2400" b="1" dirty="0"/>
              <a:t>  </a:t>
            </a:r>
            <a:r>
              <a:rPr lang="en-IN" sz="2400" dirty="0"/>
              <a:t>Programming Language: Python</a:t>
            </a:r>
          </a:p>
          <a:p>
            <a:pPr marL="0" indent="0">
              <a:buNone/>
            </a:pPr>
            <a:r>
              <a:rPr lang="en-IN" sz="2400" b="1" dirty="0"/>
              <a:t>  </a:t>
            </a:r>
            <a:r>
              <a:rPr lang="en-IN" sz="2400" dirty="0"/>
              <a:t>Development Environment: Python IDLE</a:t>
            </a:r>
          </a:p>
          <a:p>
            <a:pPr marL="0" indent="0">
              <a:buNone/>
            </a:pPr>
            <a:r>
              <a:rPr lang="en-IN" sz="2400" b="1" dirty="0"/>
              <a:t>  </a:t>
            </a:r>
            <a:r>
              <a:rPr lang="en-IN" sz="2400" dirty="0"/>
              <a:t>Operating System: Windows</a:t>
            </a:r>
            <a:endParaRPr lang="en-IN" sz="24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r>
              <a:rPr lang="en-IN" sz="2400" b="1" dirty="0">
                <a:solidFill>
                  <a:srgbClr val="0F0F0F"/>
                </a:solidFill>
              </a:rPr>
              <a:t>Invisible Communication – </a:t>
            </a:r>
            <a:r>
              <a:rPr lang="en-IN" sz="2400" dirty="0">
                <a:solidFill>
                  <a:srgbClr val="0F0F0F"/>
                </a:solidFill>
              </a:rPr>
              <a:t>The hidden message is stored in an image without noticeable changes, making it undetectable to the human eye.</a:t>
            </a:r>
          </a:p>
          <a:p>
            <a:pPr marL="0" indent="0">
              <a:buNone/>
            </a:pPr>
            <a:r>
              <a:rPr lang="en-IN" sz="2400" b="1" dirty="0">
                <a:solidFill>
                  <a:srgbClr val="0F0F0F"/>
                </a:solidFill>
              </a:rPr>
              <a:t>Secure with Passcode – </a:t>
            </a:r>
            <a:r>
              <a:rPr lang="en-IN" sz="2400" dirty="0">
                <a:solidFill>
                  <a:srgbClr val="0F0F0F"/>
                </a:solidFill>
              </a:rPr>
              <a:t>The embedded message can only be retrieved with the current passcode, adding an extra layer of security</a:t>
            </a:r>
          </a:p>
          <a:p>
            <a:pPr marL="0" indent="0">
              <a:buNone/>
            </a:pPr>
            <a:r>
              <a:rPr lang="en-IN" sz="2400" b="1" dirty="0">
                <a:solidFill>
                  <a:srgbClr val="0F0F0F"/>
                </a:solidFill>
              </a:rPr>
              <a:t>Lightweight &amp; Fast – </a:t>
            </a:r>
            <a:r>
              <a:rPr lang="en-IN" sz="2400" dirty="0">
                <a:solidFill>
                  <a:srgbClr val="0F0F0F"/>
                </a:solidFill>
              </a:rPr>
              <a:t>The algorithm runs efficiently without requiring complex cryptographic computations</a:t>
            </a:r>
          </a:p>
          <a:p>
            <a:pPr marL="0" indent="0">
              <a:buNone/>
            </a:pPr>
            <a:r>
              <a:rPr lang="en-IN" sz="2400" b="1" dirty="0">
                <a:solidFill>
                  <a:srgbClr val="0F0F0F"/>
                </a:solidFill>
              </a:rPr>
              <a:t>User-Friendly – </a:t>
            </a:r>
            <a:r>
              <a:rPr lang="en-IN" sz="2400" dirty="0">
                <a:solidFill>
                  <a:srgbClr val="0F0F0F"/>
                </a:solidFill>
              </a:rPr>
              <a:t>Simple encoding and decoding process, making it easy for anyone to use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400" dirty="0"/>
              <a:t>General Users</a:t>
            </a:r>
          </a:p>
          <a:p>
            <a:r>
              <a:rPr lang="en-IN" sz="2400" dirty="0"/>
              <a:t>Cybersecurity Professionals</a:t>
            </a:r>
          </a:p>
          <a:p>
            <a:r>
              <a:rPr lang="en-IN" sz="2400" dirty="0"/>
              <a:t>Forensic Experts</a:t>
            </a:r>
          </a:p>
          <a:p>
            <a:r>
              <a:rPr lang="en-IN" sz="2400" dirty="0"/>
              <a:t>Government Organizations</a:t>
            </a:r>
          </a:p>
          <a:p>
            <a:r>
              <a:rPr lang="en-IN" sz="2400" dirty="0"/>
              <a:t>Businesses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B4D46C2A-B572-B572-A69A-8F037C7404D8}"/>
              </a:ext>
            </a:extLst>
          </p:cNvPr>
          <p:cNvPicPr>
            <a:picLocks noGrp="1" noChangeAspect="1"/>
          </p:cNvPicPr>
          <p:nvPr>
            <p:ph idx="1"/>
          </p:nvPr>
        </p:nvPicPr>
        <p:blipFill>
          <a:blip r:embed="rId2"/>
          <a:stretch>
            <a:fillRect/>
          </a:stretch>
        </p:blipFill>
        <p:spPr>
          <a:xfrm>
            <a:off x="581192" y="1538869"/>
            <a:ext cx="5172797" cy="2108457"/>
          </a:xfrm>
        </p:spPr>
      </p:pic>
      <p:pic>
        <p:nvPicPr>
          <p:cNvPr id="9" name="Picture 8">
            <a:extLst>
              <a:ext uri="{FF2B5EF4-FFF2-40B4-BE49-F238E27FC236}">
                <a16:creationId xmlns:a16="http://schemas.microsoft.com/office/drawing/2014/main" id="{D29F0FDB-14A2-19C9-AD64-BB3E939BA02C}"/>
              </a:ext>
            </a:extLst>
          </p:cNvPr>
          <p:cNvPicPr>
            <a:picLocks noChangeAspect="1"/>
          </p:cNvPicPr>
          <p:nvPr/>
        </p:nvPicPr>
        <p:blipFill>
          <a:blip r:embed="rId3"/>
          <a:stretch>
            <a:fillRect/>
          </a:stretch>
        </p:blipFill>
        <p:spPr>
          <a:xfrm>
            <a:off x="6438013" y="1459233"/>
            <a:ext cx="5558777" cy="2866188"/>
          </a:xfrm>
          <a:prstGeom prst="rect">
            <a:avLst/>
          </a:prstGeom>
        </p:spPr>
      </p:pic>
      <p:pic>
        <p:nvPicPr>
          <p:cNvPr id="11" name="Picture 10">
            <a:extLst>
              <a:ext uri="{FF2B5EF4-FFF2-40B4-BE49-F238E27FC236}">
                <a16:creationId xmlns:a16="http://schemas.microsoft.com/office/drawing/2014/main" id="{EDA597FD-4F4C-5096-0845-65A685DA1CE9}"/>
              </a:ext>
            </a:extLst>
          </p:cNvPr>
          <p:cNvPicPr>
            <a:picLocks noChangeAspect="1"/>
          </p:cNvPicPr>
          <p:nvPr/>
        </p:nvPicPr>
        <p:blipFill>
          <a:blip r:embed="rId4"/>
          <a:stretch>
            <a:fillRect/>
          </a:stretch>
        </p:blipFill>
        <p:spPr>
          <a:xfrm>
            <a:off x="581192" y="4493249"/>
            <a:ext cx="5558778" cy="218495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 </a:t>
            </a:r>
            <a:r>
              <a:rPr lang="en-IN" sz="2400" dirty="0"/>
              <a:t>This project successfully demonstrates secure data hiding using steganography, allowing users to embed secret messages inside images without noticeable changes. With this simple yet effective implementation, this method provides an additional layer of security for confidential communication, making it useful for journalists, cybersecurity professionals.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t>https://github.com/kishore9e/steganography.git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369</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kishore kishore</cp:lastModifiedBy>
  <cp:revision>26</cp:revision>
  <dcterms:created xsi:type="dcterms:W3CDTF">2021-05-26T16:50:10Z</dcterms:created>
  <dcterms:modified xsi:type="dcterms:W3CDTF">2025-02-21T09:28:45Z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