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4"/>
  </p:notesMasterIdLst>
  <p:sldIdLst>
    <p:sldId id="263" r:id="rId3"/>
    <p:sldId id="264" r:id="rId4"/>
    <p:sldId id="258" r:id="rId5"/>
    <p:sldId id="265" r:id="rId6"/>
    <p:sldId id="266" r:id="rId7"/>
    <p:sldId id="267" r:id="rId8"/>
    <p:sldId id="271" r:id="rId9"/>
    <p:sldId id="272" r:id="rId10"/>
    <p:sldId id="260" r:id="rId11"/>
    <p:sldId id="261" r:id="rId12"/>
    <p:sldId id="26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ublic Sans" panose="020B0604020202020204" charset="0"/>
      <p:regular r:id="rId19"/>
      <p:bold r:id="rId20"/>
      <p:italic r:id="rId21"/>
      <p:boldItalic r:id="rId22"/>
    </p:embeddedFont>
    <p:embeddedFont>
      <p:font typeface="EB Garamond Medium" panose="020B0604020202020204" charset="0"/>
      <p:regular r:id="rId23"/>
      <p:bold r:id="rId24"/>
      <p:italic r:id="rId25"/>
      <p:boldItalic r:id="rId26"/>
    </p:embeddedFont>
    <p:embeddedFont>
      <p:font typeface="Arial Black" panose="020B0A04020102020204" pitchFamily="34" charset="0"/>
      <p:bold r:id="rId27"/>
    </p:embeddedFont>
    <p:embeddedFont>
      <p:font typeface="EB Garamond ExtraBold" panose="020B0604020202020204" charset="0"/>
      <p:bold r:id="rId28"/>
      <p:boldItalic r:id="rId29"/>
    </p:embeddedFont>
    <p:embeddedFont>
      <p:font typeface="EB Garamond SemiBold" panose="020B0604020202020204" charset="0"/>
      <p:regular r:id="rId30"/>
      <p:bold r:id="rId31"/>
      <p:italic r:id="rId32"/>
      <p:boldItalic r:id="rId33"/>
    </p:embeddedFont>
    <p:embeddedFont>
      <p:font typeface="EB Garamon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6KULBpVTvChdcVZgh6kyOJTD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7BC87CF-A05D-4223-A3B3-9C00D10DC14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96" y="-7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66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604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24" Type="http://schemas.openxmlformats.org/officeDocument/2006/relationships/slideLayout" Target="../slideLayouts/slideLayout139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66" Type="http://schemas.openxmlformats.org/officeDocument/2006/relationships/slideLayout" Target="../slideLayouts/slideLayout181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87" Type="http://schemas.openxmlformats.org/officeDocument/2006/relationships/slideLayout" Target="../slideLayouts/slideLayout202.xml"/><Relationship Id="rId102" Type="http://schemas.openxmlformats.org/officeDocument/2006/relationships/slideLayout" Target="../slideLayouts/slideLayout217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12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56" Type="http://schemas.openxmlformats.org/officeDocument/2006/relationships/slideLayout" Target="../slideLayouts/slideLayout171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113" Type="http://schemas.openxmlformats.org/officeDocument/2006/relationships/slideLayout" Target="../slideLayouts/slideLayout228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5" Type="http://schemas.openxmlformats.org/officeDocument/2006/relationships/slideLayout" Target="../slideLayouts/slideLayout140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46" Type="http://schemas.openxmlformats.org/officeDocument/2006/relationships/slideLayout" Target="../slideLayouts/slideLayout161.xml"/><Relationship Id="rId59" Type="http://schemas.openxmlformats.org/officeDocument/2006/relationships/slideLayout" Target="../slideLayouts/slideLayout174.xml"/><Relationship Id="rId67" Type="http://schemas.openxmlformats.org/officeDocument/2006/relationships/slideLayout" Target="../slideLayouts/slideLayout182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54" Type="http://schemas.openxmlformats.org/officeDocument/2006/relationships/slideLayout" Target="../slideLayouts/slideLayout169.xml"/><Relationship Id="rId62" Type="http://schemas.openxmlformats.org/officeDocument/2006/relationships/slideLayout" Target="../slideLayouts/slideLayout177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11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36" Type="http://schemas.openxmlformats.org/officeDocument/2006/relationships/slideLayout" Target="../slideLayouts/slideLayout151.xml"/><Relationship Id="rId49" Type="http://schemas.openxmlformats.org/officeDocument/2006/relationships/slideLayout" Target="../slideLayouts/slideLayout164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Relationship Id="rId114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4" r:id="rId103"/>
    <p:sldLayoutId id="2147483755" r:id="rId104"/>
    <p:sldLayoutId id="2147483756" r:id="rId105"/>
    <p:sldLayoutId id="2147483757" r:id="rId106"/>
    <p:sldLayoutId id="2147483758" r:id="rId107"/>
    <p:sldLayoutId id="2147483759" r:id="rId108"/>
    <p:sldLayoutId id="2147483760" r:id="rId109"/>
    <p:sldLayoutId id="2147483761" r:id="rId110"/>
    <p:sldLayoutId id="2147483762" r:id="rId111"/>
    <p:sldLayoutId id="2147483763" r:id="rId112"/>
    <p:sldLayoutId id="2147483764" r:id="rId113"/>
    <p:sldLayoutId id="2147483765" r:id="rId114"/>
    <p:sldLayoutId id="214748388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763398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186610" y="1507595"/>
            <a:ext cx="47972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 dirty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https://github.com/kishoreCD19/Group_A53_7</a:t>
            </a:r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</a:t>
            </a:r>
            <a:r>
              <a:rPr lang="en-US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>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2848116173"/>
              </p:ext>
            </p:extLst>
          </p:nvPr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2113a53241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KISHORE .C.D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2113a53217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ARIVEZHILAN R.V.A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2113a53215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ARAVIND B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DEEPAK L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478" y="351183"/>
            <a:ext cx="43997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java.util.ArrayList;import</a:t>
            </a:r>
            <a:r>
              <a:rPr lang="en-US" dirty="0" smtClean="0"/>
              <a:t> </a:t>
            </a:r>
            <a:r>
              <a:rPr lang="en-US" dirty="0" err="1" smtClean="0"/>
              <a:t>java.util.HashMap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FoodDeliveryApp</a:t>
            </a:r>
            <a:r>
              <a:rPr lang="en-US" dirty="0" smtClean="0"/>
              <a:t> {</a:t>
            </a:r>
          </a:p>
          <a:p>
            <a:r>
              <a:rPr lang="en-US" dirty="0" smtClean="0"/>
              <a:t>    </a:t>
            </a:r>
          </a:p>
          <a:p>
            <a:r>
              <a:rPr lang="en-US" dirty="0" smtClean="0"/>
              <a:t>    // Store all the restaurants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Restaurant&gt; </a:t>
            </a:r>
            <a:r>
              <a:rPr lang="en-US" dirty="0" err="1" smtClean="0"/>
              <a:t>restaurantMap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 </a:t>
            </a:r>
          </a:p>
          <a:p>
            <a:r>
              <a:rPr lang="en-US" dirty="0" smtClean="0"/>
              <a:t>    // Store all the orders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Order&gt; </a:t>
            </a:r>
            <a:r>
              <a:rPr lang="en-US" dirty="0" err="1" smtClean="0"/>
              <a:t>orderMap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 </a:t>
            </a:r>
          </a:p>
          <a:p>
            <a:r>
              <a:rPr lang="en-US" dirty="0" smtClean="0"/>
              <a:t>    // Store all the customers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Customer&gt; </a:t>
            </a:r>
            <a:r>
              <a:rPr lang="en-US" dirty="0" err="1" smtClean="0"/>
              <a:t>customerMap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8261" y="384314"/>
            <a:ext cx="80506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Constructor    public </a:t>
            </a:r>
            <a:r>
              <a:rPr lang="en-US" dirty="0" err="1" smtClean="0"/>
              <a:t>FoodDeliveryApp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{        </a:t>
            </a:r>
          </a:p>
          <a:p>
            <a:r>
              <a:rPr lang="en-US" dirty="0" err="1" smtClean="0"/>
              <a:t>restaurantMap</a:t>
            </a:r>
            <a:r>
              <a:rPr lang="en-US" dirty="0" smtClean="0"/>
              <a:t> = new 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&lt;&gt;(); 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orderMap</a:t>
            </a:r>
            <a:r>
              <a:rPr lang="en-US" dirty="0" smtClean="0"/>
              <a:t> = new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&lt;&gt;(); 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customerMap</a:t>
            </a:r>
            <a:r>
              <a:rPr lang="en-US" dirty="0" smtClean="0"/>
              <a:t> = new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&lt;&gt;();   </a:t>
            </a:r>
          </a:p>
          <a:p>
            <a:r>
              <a:rPr lang="en-US" dirty="0" smtClean="0"/>
              <a:t> }    </a:t>
            </a:r>
          </a:p>
          <a:p>
            <a:r>
              <a:rPr lang="en-US" dirty="0" smtClean="0"/>
              <a:t>   // Add a new restaurant to the app    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addRestaurant</a:t>
            </a:r>
            <a:r>
              <a:rPr lang="en-US" dirty="0" smtClean="0"/>
              <a:t>(String </a:t>
            </a:r>
            <a:r>
              <a:rPr lang="en-US" dirty="0" err="1" smtClean="0"/>
              <a:t>restaurantName</a:t>
            </a:r>
            <a:r>
              <a:rPr lang="en-US" dirty="0" smtClean="0"/>
              <a:t>, Restaurant </a:t>
            </a:r>
            <a:r>
              <a:rPr lang="en-US" dirty="0" err="1" smtClean="0"/>
              <a:t>restaurant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       </a:t>
            </a:r>
          </a:p>
          <a:p>
            <a:r>
              <a:rPr lang="en-US" dirty="0" err="1" smtClean="0"/>
              <a:t>restaurantMap.put</a:t>
            </a:r>
            <a:r>
              <a:rPr lang="en-US" dirty="0" smtClean="0"/>
              <a:t>(</a:t>
            </a:r>
            <a:r>
              <a:rPr lang="en-US" dirty="0" err="1" smtClean="0"/>
              <a:t>restaurantName</a:t>
            </a:r>
            <a:r>
              <a:rPr lang="en-US" dirty="0" smtClean="0"/>
              <a:t>, restaurant);    </a:t>
            </a:r>
          </a:p>
          <a:p>
            <a:r>
              <a:rPr lang="en-US" dirty="0" smtClean="0"/>
              <a:t>}    </a:t>
            </a:r>
          </a:p>
          <a:p>
            <a:r>
              <a:rPr lang="en-US" dirty="0" smtClean="0"/>
              <a:t>    // Add a new customer to the app   </a:t>
            </a:r>
          </a:p>
          <a:p>
            <a:r>
              <a:rPr lang="en-US" dirty="0" smtClean="0"/>
              <a:t> public void </a:t>
            </a:r>
            <a:r>
              <a:rPr lang="en-US" dirty="0" err="1" smtClean="0"/>
              <a:t>addCustomer</a:t>
            </a:r>
            <a:r>
              <a:rPr lang="en-US" dirty="0" smtClean="0"/>
              <a:t>(String </a:t>
            </a:r>
            <a:r>
              <a:rPr lang="en-US" dirty="0" err="1" smtClean="0"/>
              <a:t>customerId</a:t>
            </a:r>
            <a:r>
              <a:rPr lang="en-US" dirty="0" smtClean="0"/>
              <a:t>, Customer </a:t>
            </a:r>
            <a:r>
              <a:rPr lang="en-US" dirty="0" err="1" smtClean="0"/>
              <a:t>customer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customerMap.put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, customer); </a:t>
            </a:r>
          </a:p>
          <a:p>
            <a:r>
              <a:rPr lang="en-US" dirty="0" smtClean="0"/>
              <a:t>   }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209" y="258417"/>
            <a:ext cx="74543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Create a new order    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createOrder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, String </a:t>
            </a:r>
            <a:r>
              <a:rPr lang="en-US" dirty="0" err="1" smtClean="0"/>
              <a:t>customerId</a:t>
            </a:r>
            <a:r>
              <a:rPr lang="en-US" dirty="0" smtClean="0"/>
              <a:t>, String </a:t>
            </a:r>
            <a:r>
              <a:rPr lang="en-US" dirty="0" err="1" smtClean="0"/>
              <a:t>restaurantName</a:t>
            </a:r>
            <a:r>
              <a:rPr lang="en-US" dirty="0" smtClean="0"/>
              <a:t>, List&lt;</a:t>
            </a:r>
            <a:r>
              <a:rPr lang="en-US" dirty="0" err="1" smtClean="0"/>
              <a:t>FoodItem</a:t>
            </a:r>
            <a:r>
              <a:rPr lang="en-US" dirty="0" smtClean="0"/>
              <a:t>&gt; </a:t>
            </a:r>
            <a:r>
              <a:rPr lang="en-US" dirty="0" err="1" smtClean="0"/>
              <a:t>foodItems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{        </a:t>
            </a:r>
          </a:p>
          <a:p>
            <a:r>
              <a:rPr lang="en-US" dirty="0" smtClean="0"/>
              <a:t>Customer </a:t>
            </a:r>
            <a:r>
              <a:rPr lang="en-US" dirty="0" err="1" smtClean="0"/>
              <a:t>customer</a:t>
            </a:r>
            <a:r>
              <a:rPr lang="en-US" dirty="0" smtClean="0"/>
              <a:t> = </a:t>
            </a:r>
            <a:r>
              <a:rPr lang="en-US" dirty="0" err="1" smtClean="0"/>
              <a:t>customerMap.get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);       </a:t>
            </a:r>
          </a:p>
          <a:p>
            <a:r>
              <a:rPr lang="en-US" dirty="0" smtClean="0"/>
              <a:t> Restaurant </a:t>
            </a:r>
            <a:r>
              <a:rPr lang="en-US" dirty="0" err="1" smtClean="0"/>
              <a:t>restaurant</a:t>
            </a:r>
            <a:r>
              <a:rPr lang="en-US" dirty="0" smtClean="0"/>
              <a:t> = </a:t>
            </a:r>
            <a:r>
              <a:rPr lang="en-US" dirty="0" err="1" smtClean="0"/>
              <a:t>restaurantMap.get</a:t>
            </a:r>
            <a:r>
              <a:rPr lang="en-US" dirty="0" smtClean="0"/>
              <a:t>(</a:t>
            </a:r>
            <a:r>
              <a:rPr lang="en-US" dirty="0" err="1" smtClean="0"/>
              <a:t>restaurantName</a:t>
            </a:r>
            <a:r>
              <a:rPr lang="en-US" dirty="0" smtClean="0"/>
              <a:t>);      </a:t>
            </a:r>
          </a:p>
          <a:p>
            <a:r>
              <a:rPr lang="en-US" dirty="0" smtClean="0"/>
              <a:t>  Order </a:t>
            </a:r>
            <a:r>
              <a:rPr lang="en-US" dirty="0" err="1" smtClean="0"/>
              <a:t>order</a:t>
            </a:r>
            <a:r>
              <a:rPr lang="en-US" dirty="0" smtClean="0"/>
              <a:t> = new Order(</a:t>
            </a:r>
            <a:r>
              <a:rPr lang="en-US" dirty="0" err="1" smtClean="0"/>
              <a:t>orderId</a:t>
            </a:r>
            <a:r>
              <a:rPr lang="en-US" dirty="0" smtClean="0"/>
              <a:t>, customer, restaurant, </a:t>
            </a:r>
            <a:r>
              <a:rPr lang="en-US" dirty="0" err="1" smtClean="0"/>
              <a:t>foodItems</a:t>
            </a:r>
            <a:r>
              <a:rPr lang="en-US" dirty="0" smtClean="0"/>
              <a:t>);        </a:t>
            </a:r>
            <a:r>
              <a:rPr lang="en-US" dirty="0" err="1" smtClean="0"/>
              <a:t>orderMap.put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, order); </a:t>
            </a:r>
          </a:p>
          <a:p>
            <a:r>
              <a:rPr lang="en-US" dirty="0" smtClean="0"/>
              <a:t>   }       </a:t>
            </a:r>
          </a:p>
          <a:p>
            <a:r>
              <a:rPr lang="en-US" dirty="0" smtClean="0"/>
              <a:t>// Get a list of all the orders for a particular restaurant    </a:t>
            </a:r>
          </a:p>
          <a:p>
            <a:r>
              <a:rPr lang="en-US" dirty="0" smtClean="0"/>
              <a:t>public List&lt;Order&gt; </a:t>
            </a:r>
            <a:r>
              <a:rPr lang="en-US" dirty="0" err="1" smtClean="0"/>
              <a:t>getRestaurantOrders</a:t>
            </a:r>
            <a:r>
              <a:rPr lang="en-US" dirty="0" smtClean="0"/>
              <a:t>(String </a:t>
            </a:r>
            <a:r>
              <a:rPr lang="en-US" dirty="0" err="1" smtClean="0"/>
              <a:t>restaurantName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       </a:t>
            </a:r>
          </a:p>
          <a:p>
            <a:r>
              <a:rPr lang="en-US" dirty="0" smtClean="0"/>
              <a:t>List&lt;Order&gt; </a:t>
            </a:r>
            <a:r>
              <a:rPr lang="en-US" dirty="0" err="1" smtClean="0"/>
              <a:t>restaurantOrders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&lt;&gt;();       </a:t>
            </a:r>
          </a:p>
          <a:p>
            <a:r>
              <a:rPr lang="en-US" dirty="0" smtClean="0"/>
              <a:t> for (</a:t>
            </a:r>
            <a:r>
              <a:rPr lang="en-US" dirty="0" err="1" smtClean="0"/>
              <a:t>Map.Entry</a:t>
            </a:r>
            <a:r>
              <a:rPr lang="en-US" dirty="0" smtClean="0"/>
              <a:t>&lt;String, Order&gt; entry : </a:t>
            </a:r>
            <a:r>
              <a:rPr lang="en-US" dirty="0" err="1" smtClean="0"/>
              <a:t>orderMap.entrySet</a:t>
            </a:r>
            <a:r>
              <a:rPr lang="en-US" dirty="0" smtClean="0"/>
              <a:t>()) </a:t>
            </a:r>
          </a:p>
          <a:p>
            <a:r>
              <a:rPr lang="en-US" dirty="0" smtClean="0"/>
              <a:t>{          </a:t>
            </a:r>
          </a:p>
          <a:p>
            <a:r>
              <a:rPr lang="en-US" dirty="0" smtClean="0"/>
              <a:t>  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entry.getValue</a:t>
            </a:r>
            <a:r>
              <a:rPr lang="en-US" dirty="0" smtClean="0"/>
              <a:t>();         </a:t>
            </a:r>
          </a:p>
          <a:p>
            <a:r>
              <a:rPr lang="en-US" dirty="0" smtClean="0"/>
              <a:t>   if (</a:t>
            </a:r>
            <a:r>
              <a:rPr lang="en-US" dirty="0" err="1" smtClean="0"/>
              <a:t>order.getRestaurant</a:t>
            </a:r>
            <a:r>
              <a:rPr lang="en-US" dirty="0" smtClean="0"/>
              <a:t>().</a:t>
            </a:r>
            <a:r>
              <a:rPr lang="en-US" dirty="0" err="1" smtClean="0"/>
              <a:t>getName</a:t>
            </a:r>
            <a:r>
              <a:rPr lang="en-US" dirty="0" smtClean="0"/>
              <a:t>().equals(</a:t>
            </a:r>
            <a:r>
              <a:rPr lang="en-US" dirty="0" err="1" smtClean="0"/>
              <a:t>restaurantName</a:t>
            </a:r>
            <a:r>
              <a:rPr lang="en-US" dirty="0" smtClean="0"/>
              <a:t>)) </a:t>
            </a:r>
          </a:p>
          <a:p>
            <a:r>
              <a:rPr lang="en-US" dirty="0" smtClean="0"/>
              <a:t>{                </a:t>
            </a:r>
          </a:p>
          <a:p>
            <a:r>
              <a:rPr lang="en-US" dirty="0" err="1" smtClean="0"/>
              <a:t>restaurantOrders.add</a:t>
            </a:r>
            <a:r>
              <a:rPr lang="en-US" dirty="0" smtClean="0"/>
              <a:t>(order);         </a:t>
            </a:r>
          </a:p>
          <a:p>
            <a:r>
              <a:rPr lang="en-US" dirty="0" smtClean="0"/>
              <a:t>   }        }    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restaurantOrders</a:t>
            </a:r>
            <a:r>
              <a:rPr lang="en-US" dirty="0" smtClean="0"/>
              <a:t>;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6227" y="629478"/>
            <a:ext cx="5254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Get a list of all the orders for a particular customer   </a:t>
            </a:r>
          </a:p>
          <a:p>
            <a:r>
              <a:rPr lang="en-US" dirty="0" smtClean="0"/>
              <a:t>public List&lt;Order&gt; </a:t>
            </a:r>
          </a:p>
          <a:p>
            <a:r>
              <a:rPr lang="en-US" dirty="0" err="1" smtClean="0"/>
              <a:t>getCustomerOrders</a:t>
            </a:r>
            <a:r>
              <a:rPr lang="en-US" dirty="0" smtClean="0"/>
              <a:t>(String </a:t>
            </a:r>
            <a:r>
              <a:rPr lang="en-US" dirty="0" err="1" smtClean="0"/>
              <a:t>customerId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smtClean="0"/>
              <a:t>    List&lt;Order&gt; </a:t>
            </a:r>
            <a:r>
              <a:rPr lang="en-US" dirty="0" err="1" smtClean="0"/>
              <a:t>customerOrders</a:t>
            </a:r>
            <a:r>
              <a:rPr lang="en-US" dirty="0" smtClean="0"/>
              <a:t> = new 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&lt;&gt;();   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Map.Entry</a:t>
            </a:r>
            <a:r>
              <a:rPr lang="en-US" dirty="0" smtClean="0"/>
              <a:t>&lt;String, Order&gt; entry : </a:t>
            </a:r>
            <a:r>
              <a:rPr lang="en-US" dirty="0" err="1" smtClean="0"/>
              <a:t>orderMap.entrySet</a:t>
            </a:r>
            <a:r>
              <a:rPr lang="en-US" dirty="0" smtClean="0"/>
              <a:t>()) </a:t>
            </a:r>
          </a:p>
          <a:p>
            <a:r>
              <a:rPr lang="en-US" dirty="0" smtClean="0"/>
              <a:t>{           </a:t>
            </a:r>
          </a:p>
          <a:p>
            <a:r>
              <a:rPr lang="en-US" dirty="0" smtClean="0"/>
              <a:t> 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entry.getValue</a:t>
            </a:r>
            <a:r>
              <a:rPr lang="en-US" dirty="0" smtClean="0"/>
              <a:t>();         </a:t>
            </a:r>
          </a:p>
          <a:p>
            <a:r>
              <a:rPr lang="en-US" dirty="0" smtClean="0"/>
              <a:t>   if (</a:t>
            </a:r>
            <a:r>
              <a:rPr lang="en-US" dirty="0" err="1" smtClean="0"/>
              <a:t>order.getCustomer</a:t>
            </a:r>
            <a:r>
              <a:rPr lang="en-US" dirty="0" smtClean="0"/>
              <a:t>().</a:t>
            </a:r>
            <a:r>
              <a:rPr lang="en-US" dirty="0" err="1" smtClean="0"/>
              <a:t>getId</a:t>
            </a:r>
            <a:r>
              <a:rPr lang="en-US" dirty="0" smtClean="0"/>
              <a:t>().equals(</a:t>
            </a:r>
            <a:r>
              <a:rPr lang="en-US" dirty="0" err="1" smtClean="0"/>
              <a:t>customerId</a:t>
            </a:r>
            <a:r>
              <a:rPr lang="en-US" dirty="0" smtClean="0"/>
              <a:t>)) </a:t>
            </a:r>
          </a:p>
          <a:p>
            <a:r>
              <a:rPr lang="en-US" dirty="0" smtClean="0"/>
              <a:t>{          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customerOrders.add</a:t>
            </a:r>
            <a:r>
              <a:rPr lang="en-US" dirty="0" smtClean="0"/>
              <a:t>(order);   </a:t>
            </a:r>
          </a:p>
          <a:p>
            <a:r>
              <a:rPr lang="en-US" dirty="0" smtClean="0"/>
              <a:t>         }     </a:t>
            </a:r>
          </a:p>
          <a:p>
            <a:r>
              <a:rPr lang="en-US" dirty="0" smtClean="0"/>
              <a:t>   }       </a:t>
            </a:r>
          </a:p>
          <a:p>
            <a:r>
              <a:rPr lang="en-US" dirty="0" smtClean="0"/>
              <a:t> return </a:t>
            </a:r>
            <a:r>
              <a:rPr lang="en-US" dirty="0" err="1" smtClean="0"/>
              <a:t>customerOrders</a:t>
            </a:r>
            <a:r>
              <a:rPr lang="en-US" dirty="0" smtClean="0"/>
              <a:t>;  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017" y="530087"/>
            <a:ext cx="59899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Update the status of an order    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updateOrderStatus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OrderStatus</a:t>
            </a:r>
            <a:r>
              <a:rPr lang="en-US" dirty="0" smtClean="0"/>
              <a:t> status) </a:t>
            </a:r>
          </a:p>
          <a:p>
            <a:r>
              <a:rPr lang="en-US" dirty="0" smtClean="0"/>
              <a:t>{     </a:t>
            </a:r>
          </a:p>
          <a:p>
            <a:r>
              <a:rPr lang="en-US" dirty="0" smtClean="0"/>
              <a:t>   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orderMap.get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order.setStatus</a:t>
            </a:r>
            <a:r>
              <a:rPr lang="en-US" dirty="0" smtClean="0"/>
              <a:t>(status);  </a:t>
            </a:r>
          </a:p>
          <a:p>
            <a:r>
              <a:rPr lang="en-US" dirty="0" smtClean="0"/>
              <a:t>  }   </a:t>
            </a:r>
          </a:p>
          <a:p>
            <a:r>
              <a:rPr lang="en-US" dirty="0" smtClean="0"/>
              <a:t>     // Get the status of an order </a:t>
            </a:r>
          </a:p>
          <a:p>
            <a:r>
              <a:rPr lang="en-US" dirty="0" smtClean="0"/>
              <a:t>   public </a:t>
            </a:r>
            <a:r>
              <a:rPr lang="en-US" dirty="0" err="1" smtClean="0"/>
              <a:t>OrderStatus</a:t>
            </a:r>
            <a:r>
              <a:rPr lang="en-US" dirty="0" smtClean="0"/>
              <a:t> </a:t>
            </a:r>
            <a:r>
              <a:rPr lang="en-US" dirty="0" err="1" smtClean="0"/>
              <a:t>getOrderStatus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       </a:t>
            </a:r>
          </a:p>
          <a:p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orderMap.get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);   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order.getStatus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512</Words>
  <Application>Microsoft Office PowerPoint</Application>
  <PresentationFormat>On-screen Show (16:9)</PresentationFormat>
  <Paragraphs>135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Public Sans</vt:lpstr>
      <vt:lpstr>EB Garamond Medium</vt:lpstr>
      <vt:lpstr>Arial Black</vt:lpstr>
      <vt:lpstr>EB Garamond ExtraBold</vt:lpstr>
      <vt:lpstr>EB Garamond SemiBold</vt:lpstr>
      <vt:lpstr>EB Garamond</vt:lpstr>
      <vt:lpstr>Noto Sans Symbols</vt:lpstr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admin</cp:lastModifiedBy>
  <cp:revision>11</cp:revision>
  <dcterms:created xsi:type="dcterms:W3CDTF">2020-08-13T11:21:46Z</dcterms:created>
  <dcterms:modified xsi:type="dcterms:W3CDTF">2023-05-05T14:49:35Z</dcterms:modified>
</cp:coreProperties>
</file>