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537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60" y="0"/>
                </a:moveTo>
                <a:lnTo>
                  <a:pt x="0" y="0"/>
                </a:lnTo>
                <a:lnTo>
                  <a:pt x="0" y="374776"/>
                </a:lnTo>
                <a:lnTo>
                  <a:pt x="175260" y="374776"/>
                </a:lnTo>
                <a:lnTo>
                  <a:pt x="175260" y="0"/>
                </a:lnTo>
                <a:close/>
              </a:path>
            </a:pathLst>
          </a:custGeom>
          <a:solidFill>
            <a:srgbClr val="C58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58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671"/>
                </a:lnTo>
              </a:path>
            </a:pathLst>
          </a:custGeom>
          <a:ln w="12700">
            <a:solidFill>
              <a:srgbClr val="1F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60" y="0"/>
                </a:moveTo>
                <a:lnTo>
                  <a:pt x="0" y="0"/>
                </a:lnTo>
                <a:lnTo>
                  <a:pt x="0" y="374776"/>
                </a:lnTo>
                <a:lnTo>
                  <a:pt x="175260" y="374776"/>
                </a:lnTo>
                <a:lnTo>
                  <a:pt x="175260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6448" y="2129663"/>
            <a:ext cx="3291103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61" y="1884422"/>
            <a:ext cx="8059076" cy="263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537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9144000" cy="513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1F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8964" y="2641942"/>
            <a:ext cx="243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FOOD</a:t>
            </a:r>
            <a:r>
              <a:rPr sz="2400" spc="-55" dirty="0"/>
              <a:t> </a:t>
            </a:r>
            <a:r>
              <a:rPr sz="2400" spc="-20" dirty="0">
                <a:solidFill>
                  <a:srgbClr val="F79446"/>
                </a:solidFill>
              </a:rPr>
              <a:t>DELIVERY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38964" y="336249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1F3669"/>
                </a:solidFill>
                <a:latin typeface="Times New Roman"/>
                <a:cs typeface="Times New Roman"/>
              </a:rPr>
              <a:t>Task </a:t>
            </a:r>
            <a:r>
              <a:rPr sz="2400" b="1" dirty="0">
                <a:solidFill>
                  <a:srgbClr val="1F3669"/>
                </a:solidFill>
                <a:latin typeface="Times New Roman"/>
                <a:cs typeface="Times New Roman"/>
              </a:rPr>
              <a:t>-</a:t>
            </a:r>
            <a:r>
              <a:rPr sz="2400" b="1" spc="-70" dirty="0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366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74" y="305930"/>
            <a:ext cx="3131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5892F"/>
                </a:solidFill>
                <a:latin typeface="Times New Roman"/>
                <a:cs typeface="Times New Roman"/>
              </a:rPr>
              <a:t>NON </a:t>
            </a:r>
            <a:r>
              <a:rPr b="1" spc="-10" dirty="0">
                <a:solidFill>
                  <a:srgbClr val="C5892F"/>
                </a:solidFill>
                <a:latin typeface="Times New Roman"/>
                <a:cs typeface="Times New Roman"/>
              </a:rPr>
              <a:t>FUNCTIONAL</a:t>
            </a:r>
            <a:r>
              <a:rPr b="1" spc="-165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C5892F"/>
                </a:solidFill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321" y="669290"/>
            <a:ext cx="6694805" cy="437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115" indent="-635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76530" algn="l"/>
              </a:tabLst>
            </a:pP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Performance: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able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respond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all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requests 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within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maximum of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5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seconds.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rlito"/>
              <a:buAutoNum type="arabicPeriod"/>
            </a:pPr>
            <a:endParaRPr sz="1700">
              <a:latin typeface="Carlito"/>
              <a:cs typeface="Carlito"/>
            </a:endParaRPr>
          </a:p>
          <a:p>
            <a:pPr marL="12700" marR="30226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Availability: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available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99.9%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of the time with  minimal</a:t>
            </a:r>
            <a:r>
              <a:rPr sz="1800" spc="-3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downtime.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rlito"/>
              <a:buAutoNum type="arabicPeriod"/>
            </a:pPr>
            <a:endParaRPr sz="1700">
              <a:latin typeface="Carlito"/>
              <a:cs typeface="Carlito"/>
            </a:endParaRPr>
          </a:p>
          <a:p>
            <a:pPr marL="12700" marR="1270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Scalability: 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able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accommodate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increase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 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user demand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without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any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degradation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</a:t>
            </a:r>
            <a:r>
              <a:rPr sz="1800" spc="8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rlito"/>
              <a:buAutoNum type="arabicPeriod"/>
            </a:pPr>
            <a:endParaRPr sz="1700">
              <a:latin typeface="Carlito"/>
              <a:cs typeface="Carlito"/>
            </a:endParaRPr>
          </a:p>
          <a:p>
            <a:pPr marL="12700" marR="970915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Security: 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secure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ensure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transactions are</a:t>
            </a:r>
            <a:r>
              <a:rPr sz="1800" spc="4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encrypted.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rlito"/>
              <a:buAutoNum type="arabicPeriod"/>
            </a:pPr>
            <a:endParaRPr sz="1700">
              <a:latin typeface="Carlito"/>
              <a:cs typeface="Carlito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Maintainability: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easy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maintain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update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as  needed.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rlito"/>
              <a:buAutoNum type="arabicPeriod"/>
            </a:pPr>
            <a:endParaRPr sz="1700">
              <a:latin typeface="Carlito"/>
              <a:cs typeface="Carlito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87960" algn="l"/>
              </a:tabLst>
            </a:pP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Usability: 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should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be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easy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use and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navigate for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all</a:t>
            </a:r>
            <a:r>
              <a:rPr sz="1800" spc="6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users.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79"/>
            <a:ext cx="135255" cy="344805"/>
          </a:xfrm>
          <a:custGeom>
            <a:avLst/>
            <a:gdLst/>
            <a:ahLst/>
            <a:cxnLst/>
            <a:rect l="l" t="t" r="r" b="b"/>
            <a:pathLst>
              <a:path w="135255" h="344805">
                <a:moveTo>
                  <a:pt x="135128" y="0"/>
                </a:moveTo>
                <a:lnTo>
                  <a:pt x="0" y="0"/>
                </a:lnTo>
                <a:lnTo>
                  <a:pt x="0" y="344322"/>
                </a:lnTo>
                <a:lnTo>
                  <a:pt x="135128" y="344322"/>
                </a:lnTo>
                <a:lnTo>
                  <a:pt x="135128" y="0"/>
                </a:lnTo>
                <a:close/>
              </a:path>
            </a:pathLst>
          </a:custGeom>
          <a:solidFill>
            <a:srgbClr val="1F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03"/>
            <a:ext cx="3884676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59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40505" y="1385569"/>
            <a:ext cx="2079625" cy="2078355"/>
            <a:chOff x="3540505" y="1385569"/>
            <a:chExt cx="2079625" cy="207835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3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85" y="0"/>
                  </a:moveTo>
                  <a:lnTo>
                    <a:pt x="978636" y="1117"/>
                  </a:lnTo>
                  <a:lnTo>
                    <a:pt x="930871" y="4432"/>
                  </a:lnTo>
                  <a:lnTo>
                    <a:pt x="883716" y="9906"/>
                  </a:lnTo>
                  <a:lnTo>
                    <a:pt x="837247" y="17487"/>
                  </a:lnTo>
                  <a:lnTo>
                    <a:pt x="791502" y="27127"/>
                  </a:lnTo>
                  <a:lnTo>
                    <a:pt x="746531" y="38760"/>
                  </a:lnTo>
                  <a:lnTo>
                    <a:pt x="702373" y="52349"/>
                  </a:lnTo>
                  <a:lnTo>
                    <a:pt x="659091" y="67856"/>
                  </a:lnTo>
                  <a:lnTo>
                    <a:pt x="616737" y="85217"/>
                  </a:lnTo>
                  <a:lnTo>
                    <a:pt x="575348" y="104381"/>
                  </a:lnTo>
                  <a:lnTo>
                    <a:pt x="534974" y="125310"/>
                  </a:lnTo>
                  <a:lnTo>
                    <a:pt x="495655" y="147942"/>
                  </a:lnTo>
                  <a:lnTo>
                    <a:pt x="457479" y="172237"/>
                  </a:lnTo>
                  <a:lnTo>
                    <a:pt x="420458" y="198145"/>
                  </a:lnTo>
                  <a:lnTo>
                    <a:pt x="384657" y="225615"/>
                  </a:lnTo>
                  <a:lnTo>
                    <a:pt x="350126" y="254596"/>
                  </a:lnTo>
                  <a:lnTo>
                    <a:pt x="316890" y="285038"/>
                  </a:lnTo>
                  <a:lnTo>
                    <a:pt x="285038" y="316890"/>
                  </a:lnTo>
                  <a:lnTo>
                    <a:pt x="254596" y="350126"/>
                  </a:lnTo>
                  <a:lnTo>
                    <a:pt x="225615" y="384657"/>
                  </a:lnTo>
                  <a:lnTo>
                    <a:pt x="198145" y="420458"/>
                  </a:lnTo>
                  <a:lnTo>
                    <a:pt x="172237" y="457479"/>
                  </a:lnTo>
                  <a:lnTo>
                    <a:pt x="147942" y="495655"/>
                  </a:lnTo>
                  <a:lnTo>
                    <a:pt x="125310" y="534974"/>
                  </a:lnTo>
                  <a:lnTo>
                    <a:pt x="104381" y="575348"/>
                  </a:lnTo>
                  <a:lnTo>
                    <a:pt x="85217" y="616737"/>
                  </a:lnTo>
                  <a:lnTo>
                    <a:pt x="67856" y="659091"/>
                  </a:lnTo>
                  <a:lnTo>
                    <a:pt x="52349" y="702373"/>
                  </a:lnTo>
                  <a:lnTo>
                    <a:pt x="38760" y="746531"/>
                  </a:lnTo>
                  <a:lnTo>
                    <a:pt x="27127" y="791502"/>
                  </a:lnTo>
                  <a:lnTo>
                    <a:pt x="17487" y="837247"/>
                  </a:lnTo>
                  <a:lnTo>
                    <a:pt x="9906" y="883716"/>
                  </a:lnTo>
                  <a:lnTo>
                    <a:pt x="4432" y="930871"/>
                  </a:lnTo>
                  <a:lnTo>
                    <a:pt x="1117" y="978636"/>
                  </a:lnTo>
                  <a:lnTo>
                    <a:pt x="0" y="1026985"/>
                  </a:lnTo>
                  <a:lnTo>
                    <a:pt x="1117" y="1075321"/>
                  </a:lnTo>
                  <a:lnTo>
                    <a:pt x="4432" y="1123099"/>
                  </a:lnTo>
                  <a:lnTo>
                    <a:pt x="9906" y="1170254"/>
                  </a:lnTo>
                  <a:lnTo>
                    <a:pt x="17487" y="1216723"/>
                  </a:lnTo>
                  <a:lnTo>
                    <a:pt x="27127" y="1262456"/>
                  </a:lnTo>
                  <a:lnTo>
                    <a:pt x="38760" y="1307439"/>
                  </a:lnTo>
                  <a:lnTo>
                    <a:pt x="52349" y="1351597"/>
                  </a:lnTo>
                  <a:lnTo>
                    <a:pt x="67856" y="1394879"/>
                  </a:lnTo>
                  <a:lnTo>
                    <a:pt x="85217" y="1437233"/>
                  </a:lnTo>
                  <a:lnTo>
                    <a:pt x="104381" y="1478622"/>
                  </a:lnTo>
                  <a:lnTo>
                    <a:pt x="125310" y="1518996"/>
                  </a:lnTo>
                  <a:lnTo>
                    <a:pt x="147942" y="1558315"/>
                  </a:lnTo>
                  <a:lnTo>
                    <a:pt x="172237" y="1596491"/>
                  </a:lnTo>
                  <a:lnTo>
                    <a:pt x="198145" y="1633512"/>
                  </a:lnTo>
                  <a:lnTo>
                    <a:pt x="225615" y="1669313"/>
                  </a:lnTo>
                  <a:lnTo>
                    <a:pt x="254596" y="1703844"/>
                  </a:lnTo>
                  <a:lnTo>
                    <a:pt x="285038" y="1737067"/>
                  </a:lnTo>
                  <a:lnTo>
                    <a:pt x="316890" y="1768932"/>
                  </a:lnTo>
                  <a:lnTo>
                    <a:pt x="350126" y="1799374"/>
                  </a:lnTo>
                  <a:lnTo>
                    <a:pt x="384657" y="1828355"/>
                  </a:lnTo>
                  <a:lnTo>
                    <a:pt x="420458" y="1855825"/>
                  </a:lnTo>
                  <a:lnTo>
                    <a:pt x="457479" y="1881733"/>
                  </a:lnTo>
                  <a:lnTo>
                    <a:pt x="495655" y="1906016"/>
                  </a:lnTo>
                  <a:lnTo>
                    <a:pt x="534974" y="1928660"/>
                  </a:lnTo>
                  <a:lnTo>
                    <a:pt x="575348" y="1949577"/>
                  </a:lnTo>
                  <a:lnTo>
                    <a:pt x="616737" y="1968754"/>
                  </a:lnTo>
                  <a:lnTo>
                    <a:pt x="659091" y="1986114"/>
                  </a:lnTo>
                  <a:lnTo>
                    <a:pt x="702373" y="2001621"/>
                  </a:lnTo>
                  <a:lnTo>
                    <a:pt x="746531" y="2015210"/>
                  </a:lnTo>
                  <a:lnTo>
                    <a:pt x="791502" y="2026843"/>
                  </a:lnTo>
                  <a:lnTo>
                    <a:pt x="837247" y="2036483"/>
                  </a:lnTo>
                  <a:lnTo>
                    <a:pt x="883716" y="2044052"/>
                  </a:lnTo>
                  <a:lnTo>
                    <a:pt x="930871" y="2049526"/>
                  </a:lnTo>
                  <a:lnTo>
                    <a:pt x="978636" y="2052853"/>
                  </a:lnTo>
                  <a:lnTo>
                    <a:pt x="1026985" y="2053970"/>
                  </a:lnTo>
                  <a:lnTo>
                    <a:pt x="1075321" y="2052853"/>
                  </a:lnTo>
                  <a:lnTo>
                    <a:pt x="1123099" y="2049526"/>
                  </a:lnTo>
                  <a:lnTo>
                    <a:pt x="1170254" y="2044052"/>
                  </a:lnTo>
                  <a:lnTo>
                    <a:pt x="1216723" y="2036483"/>
                  </a:lnTo>
                  <a:lnTo>
                    <a:pt x="1262456" y="2026843"/>
                  </a:lnTo>
                  <a:lnTo>
                    <a:pt x="1307439" y="2015210"/>
                  </a:lnTo>
                  <a:lnTo>
                    <a:pt x="1351597" y="2001621"/>
                  </a:lnTo>
                  <a:lnTo>
                    <a:pt x="1394879" y="1986114"/>
                  </a:lnTo>
                  <a:lnTo>
                    <a:pt x="1437233" y="1968754"/>
                  </a:lnTo>
                  <a:lnTo>
                    <a:pt x="1478622" y="1949577"/>
                  </a:lnTo>
                  <a:lnTo>
                    <a:pt x="1518996" y="1928660"/>
                  </a:lnTo>
                  <a:lnTo>
                    <a:pt x="1558315" y="1906016"/>
                  </a:lnTo>
                  <a:lnTo>
                    <a:pt x="1596491" y="1881733"/>
                  </a:lnTo>
                  <a:lnTo>
                    <a:pt x="1633512" y="1855825"/>
                  </a:lnTo>
                  <a:lnTo>
                    <a:pt x="1669313" y="1828355"/>
                  </a:lnTo>
                  <a:lnTo>
                    <a:pt x="1703844" y="1799374"/>
                  </a:lnTo>
                  <a:lnTo>
                    <a:pt x="1737067" y="1768932"/>
                  </a:lnTo>
                  <a:lnTo>
                    <a:pt x="1768932" y="1737067"/>
                  </a:lnTo>
                  <a:lnTo>
                    <a:pt x="1799374" y="1703844"/>
                  </a:lnTo>
                  <a:lnTo>
                    <a:pt x="1828355" y="1669313"/>
                  </a:lnTo>
                  <a:lnTo>
                    <a:pt x="1855825" y="1633512"/>
                  </a:lnTo>
                  <a:lnTo>
                    <a:pt x="1881733" y="1596491"/>
                  </a:lnTo>
                  <a:lnTo>
                    <a:pt x="1906016" y="1558315"/>
                  </a:lnTo>
                  <a:lnTo>
                    <a:pt x="1928660" y="1518996"/>
                  </a:lnTo>
                  <a:lnTo>
                    <a:pt x="1949577" y="1478622"/>
                  </a:lnTo>
                  <a:lnTo>
                    <a:pt x="1968754" y="1437233"/>
                  </a:lnTo>
                  <a:lnTo>
                    <a:pt x="1986114" y="1394879"/>
                  </a:lnTo>
                  <a:lnTo>
                    <a:pt x="2001621" y="1351597"/>
                  </a:lnTo>
                  <a:lnTo>
                    <a:pt x="2015210" y="1307439"/>
                  </a:lnTo>
                  <a:lnTo>
                    <a:pt x="2026843" y="1262456"/>
                  </a:lnTo>
                  <a:lnTo>
                    <a:pt x="2036483" y="1216723"/>
                  </a:lnTo>
                  <a:lnTo>
                    <a:pt x="2044052" y="1170254"/>
                  </a:lnTo>
                  <a:lnTo>
                    <a:pt x="2049526" y="1123099"/>
                  </a:lnTo>
                  <a:lnTo>
                    <a:pt x="2052853" y="1075321"/>
                  </a:lnTo>
                  <a:lnTo>
                    <a:pt x="2053971" y="1026985"/>
                  </a:lnTo>
                  <a:lnTo>
                    <a:pt x="2052853" y="978636"/>
                  </a:lnTo>
                  <a:lnTo>
                    <a:pt x="2049526" y="930871"/>
                  </a:lnTo>
                  <a:lnTo>
                    <a:pt x="2044052" y="883716"/>
                  </a:lnTo>
                  <a:lnTo>
                    <a:pt x="2036483" y="837247"/>
                  </a:lnTo>
                  <a:lnTo>
                    <a:pt x="2026843" y="791502"/>
                  </a:lnTo>
                  <a:lnTo>
                    <a:pt x="2015210" y="746531"/>
                  </a:lnTo>
                  <a:lnTo>
                    <a:pt x="2001621" y="702373"/>
                  </a:lnTo>
                  <a:lnTo>
                    <a:pt x="1986114" y="659091"/>
                  </a:lnTo>
                  <a:lnTo>
                    <a:pt x="1968754" y="616737"/>
                  </a:lnTo>
                  <a:lnTo>
                    <a:pt x="1949577" y="575348"/>
                  </a:lnTo>
                  <a:lnTo>
                    <a:pt x="1928660" y="534974"/>
                  </a:lnTo>
                  <a:lnTo>
                    <a:pt x="1906016" y="495655"/>
                  </a:lnTo>
                  <a:lnTo>
                    <a:pt x="1881733" y="457479"/>
                  </a:lnTo>
                  <a:lnTo>
                    <a:pt x="1855825" y="420458"/>
                  </a:lnTo>
                  <a:lnTo>
                    <a:pt x="1828355" y="384657"/>
                  </a:lnTo>
                  <a:lnTo>
                    <a:pt x="1799374" y="350126"/>
                  </a:lnTo>
                  <a:lnTo>
                    <a:pt x="1768932" y="316890"/>
                  </a:lnTo>
                  <a:lnTo>
                    <a:pt x="1737067" y="285038"/>
                  </a:lnTo>
                  <a:lnTo>
                    <a:pt x="1703844" y="254596"/>
                  </a:lnTo>
                  <a:lnTo>
                    <a:pt x="1669313" y="225615"/>
                  </a:lnTo>
                  <a:lnTo>
                    <a:pt x="1633512" y="198145"/>
                  </a:lnTo>
                  <a:lnTo>
                    <a:pt x="1596491" y="172237"/>
                  </a:lnTo>
                  <a:lnTo>
                    <a:pt x="1558315" y="147942"/>
                  </a:lnTo>
                  <a:lnTo>
                    <a:pt x="1518996" y="125310"/>
                  </a:lnTo>
                  <a:lnTo>
                    <a:pt x="1478622" y="104381"/>
                  </a:lnTo>
                  <a:lnTo>
                    <a:pt x="1437233" y="85217"/>
                  </a:lnTo>
                  <a:lnTo>
                    <a:pt x="1394879" y="67856"/>
                  </a:lnTo>
                  <a:lnTo>
                    <a:pt x="1351597" y="52349"/>
                  </a:lnTo>
                  <a:lnTo>
                    <a:pt x="1307439" y="38760"/>
                  </a:lnTo>
                  <a:lnTo>
                    <a:pt x="1262456" y="27127"/>
                  </a:lnTo>
                  <a:lnTo>
                    <a:pt x="1216723" y="17487"/>
                  </a:lnTo>
                  <a:lnTo>
                    <a:pt x="1170254" y="9906"/>
                  </a:lnTo>
                  <a:lnTo>
                    <a:pt x="1123099" y="4432"/>
                  </a:lnTo>
                  <a:lnTo>
                    <a:pt x="1075321" y="1117"/>
                  </a:lnTo>
                  <a:lnTo>
                    <a:pt x="1026985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8269"/>
              <a:ext cx="2054225" cy="2052955"/>
            </a:xfrm>
            <a:custGeom>
              <a:avLst/>
              <a:gdLst/>
              <a:ahLst/>
              <a:cxnLst/>
              <a:rect l="l" t="t" r="r" b="b"/>
              <a:pathLst>
                <a:path w="2054225" h="2052954">
                  <a:moveTo>
                    <a:pt x="0" y="1026223"/>
                  </a:moveTo>
                  <a:lnTo>
                    <a:pt x="1117" y="977912"/>
                  </a:lnTo>
                  <a:lnTo>
                    <a:pt x="4432" y="930173"/>
                  </a:lnTo>
                  <a:lnTo>
                    <a:pt x="9906" y="883069"/>
                  </a:lnTo>
                  <a:lnTo>
                    <a:pt x="17487" y="836625"/>
                  </a:lnTo>
                  <a:lnTo>
                    <a:pt x="27127" y="790917"/>
                  </a:lnTo>
                  <a:lnTo>
                    <a:pt x="38760" y="745972"/>
                  </a:lnTo>
                  <a:lnTo>
                    <a:pt x="52349" y="701852"/>
                  </a:lnTo>
                  <a:lnTo>
                    <a:pt x="67856" y="658609"/>
                  </a:lnTo>
                  <a:lnTo>
                    <a:pt x="85217" y="616280"/>
                  </a:lnTo>
                  <a:lnTo>
                    <a:pt x="104381" y="574916"/>
                  </a:lnTo>
                  <a:lnTo>
                    <a:pt x="125310" y="534568"/>
                  </a:lnTo>
                  <a:lnTo>
                    <a:pt x="147942" y="495299"/>
                  </a:lnTo>
                  <a:lnTo>
                    <a:pt x="172237" y="457136"/>
                  </a:lnTo>
                  <a:lnTo>
                    <a:pt x="198145" y="420154"/>
                  </a:lnTo>
                  <a:lnTo>
                    <a:pt x="225615" y="384365"/>
                  </a:lnTo>
                  <a:lnTo>
                    <a:pt x="254596" y="349859"/>
                  </a:lnTo>
                  <a:lnTo>
                    <a:pt x="285038" y="316661"/>
                  </a:lnTo>
                  <a:lnTo>
                    <a:pt x="316890" y="284835"/>
                  </a:lnTo>
                  <a:lnTo>
                    <a:pt x="350126" y="254406"/>
                  </a:lnTo>
                  <a:lnTo>
                    <a:pt x="384657" y="225450"/>
                  </a:lnTo>
                  <a:lnTo>
                    <a:pt x="420458" y="197992"/>
                  </a:lnTo>
                  <a:lnTo>
                    <a:pt x="457479" y="172110"/>
                  </a:lnTo>
                  <a:lnTo>
                    <a:pt x="495655" y="147827"/>
                  </a:lnTo>
                  <a:lnTo>
                    <a:pt x="534974" y="125209"/>
                  </a:lnTo>
                  <a:lnTo>
                    <a:pt x="575348" y="104305"/>
                  </a:lnTo>
                  <a:lnTo>
                    <a:pt x="616737" y="85153"/>
                  </a:lnTo>
                  <a:lnTo>
                    <a:pt x="659091" y="67805"/>
                  </a:lnTo>
                  <a:lnTo>
                    <a:pt x="702373" y="52311"/>
                  </a:lnTo>
                  <a:lnTo>
                    <a:pt x="746531" y="38734"/>
                  </a:lnTo>
                  <a:lnTo>
                    <a:pt x="791502" y="27114"/>
                  </a:lnTo>
                  <a:lnTo>
                    <a:pt x="837247" y="17475"/>
                  </a:lnTo>
                  <a:lnTo>
                    <a:pt x="883716" y="9893"/>
                  </a:lnTo>
                  <a:lnTo>
                    <a:pt x="930871" y="4432"/>
                  </a:lnTo>
                  <a:lnTo>
                    <a:pt x="978636" y="1117"/>
                  </a:lnTo>
                  <a:lnTo>
                    <a:pt x="1026985" y="0"/>
                  </a:lnTo>
                  <a:lnTo>
                    <a:pt x="1075321" y="1117"/>
                  </a:lnTo>
                  <a:lnTo>
                    <a:pt x="1123099" y="4432"/>
                  </a:lnTo>
                  <a:lnTo>
                    <a:pt x="1170254" y="9893"/>
                  </a:lnTo>
                  <a:lnTo>
                    <a:pt x="1216723" y="17475"/>
                  </a:lnTo>
                  <a:lnTo>
                    <a:pt x="1262456" y="27114"/>
                  </a:lnTo>
                  <a:lnTo>
                    <a:pt x="1307439" y="38734"/>
                  </a:lnTo>
                  <a:lnTo>
                    <a:pt x="1351597" y="52311"/>
                  </a:lnTo>
                  <a:lnTo>
                    <a:pt x="1394879" y="67805"/>
                  </a:lnTo>
                  <a:lnTo>
                    <a:pt x="1437233" y="85153"/>
                  </a:lnTo>
                  <a:lnTo>
                    <a:pt x="1478622" y="104305"/>
                  </a:lnTo>
                  <a:lnTo>
                    <a:pt x="1518996" y="125209"/>
                  </a:lnTo>
                  <a:lnTo>
                    <a:pt x="1558315" y="147827"/>
                  </a:lnTo>
                  <a:lnTo>
                    <a:pt x="1596491" y="172110"/>
                  </a:lnTo>
                  <a:lnTo>
                    <a:pt x="1633512" y="197992"/>
                  </a:lnTo>
                  <a:lnTo>
                    <a:pt x="1669313" y="225450"/>
                  </a:lnTo>
                  <a:lnTo>
                    <a:pt x="1703844" y="254406"/>
                  </a:lnTo>
                  <a:lnTo>
                    <a:pt x="1737067" y="284835"/>
                  </a:lnTo>
                  <a:lnTo>
                    <a:pt x="1768932" y="316661"/>
                  </a:lnTo>
                  <a:lnTo>
                    <a:pt x="1799374" y="349859"/>
                  </a:lnTo>
                  <a:lnTo>
                    <a:pt x="1828355" y="384365"/>
                  </a:lnTo>
                  <a:lnTo>
                    <a:pt x="1855825" y="420154"/>
                  </a:lnTo>
                  <a:lnTo>
                    <a:pt x="1881733" y="457136"/>
                  </a:lnTo>
                  <a:lnTo>
                    <a:pt x="1906016" y="495299"/>
                  </a:lnTo>
                  <a:lnTo>
                    <a:pt x="1928660" y="534568"/>
                  </a:lnTo>
                  <a:lnTo>
                    <a:pt x="1949577" y="574916"/>
                  </a:lnTo>
                  <a:lnTo>
                    <a:pt x="1968754" y="616280"/>
                  </a:lnTo>
                  <a:lnTo>
                    <a:pt x="1986114" y="658609"/>
                  </a:lnTo>
                  <a:lnTo>
                    <a:pt x="2001621" y="701852"/>
                  </a:lnTo>
                  <a:lnTo>
                    <a:pt x="2015210" y="745972"/>
                  </a:lnTo>
                  <a:lnTo>
                    <a:pt x="2026843" y="790917"/>
                  </a:lnTo>
                  <a:lnTo>
                    <a:pt x="2036483" y="836625"/>
                  </a:lnTo>
                  <a:lnTo>
                    <a:pt x="2044052" y="883069"/>
                  </a:lnTo>
                  <a:lnTo>
                    <a:pt x="2049538" y="930173"/>
                  </a:lnTo>
                  <a:lnTo>
                    <a:pt x="2052853" y="977912"/>
                  </a:lnTo>
                  <a:lnTo>
                    <a:pt x="2053970" y="1026223"/>
                  </a:lnTo>
                  <a:lnTo>
                    <a:pt x="2052853" y="1074521"/>
                  </a:lnTo>
                  <a:lnTo>
                    <a:pt x="2049538" y="1122273"/>
                  </a:lnTo>
                  <a:lnTo>
                    <a:pt x="2044052" y="1169377"/>
                  </a:lnTo>
                  <a:lnTo>
                    <a:pt x="2036483" y="1215821"/>
                  </a:lnTo>
                  <a:lnTo>
                    <a:pt x="2026843" y="1261516"/>
                  </a:lnTo>
                  <a:lnTo>
                    <a:pt x="2015210" y="1306474"/>
                  </a:lnTo>
                  <a:lnTo>
                    <a:pt x="2001621" y="1350594"/>
                  </a:lnTo>
                  <a:lnTo>
                    <a:pt x="1986114" y="1393837"/>
                  </a:lnTo>
                  <a:lnTo>
                    <a:pt x="1968754" y="1436166"/>
                  </a:lnTo>
                  <a:lnTo>
                    <a:pt x="1949577" y="1477530"/>
                  </a:lnTo>
                  <a:lnTo>
                    <a:pt x="1928660" y="1517878"/>
                  </a:lnTo>
                  <a:lnTo>
                    <a:pt x="1906016" y="1557159"/>
                  </a:lnTo>
                  <a:lnTo>
                    <a:pt x="1881733" y="1595310"/>
                  </a:lnTo>
                  <a:lnTo>
                    <a:pt x="1855825" y="1632305"/>
                  </a:lnTo>
                  <a:lnTo>
                    <a:pt x="1828355" y="1668081"/>
                  </a:lnTo>
                  <a:lnTo>
                    <a:pt x="1799374" y="1702587"/>
                  </a:lnTo>
                  <a:lnTo>
                    <a:pt x="1768932" y="1735785"/>
                  </a:lnTo>
                  <a:lnTo>
                    <a:pt x="1737067" y="1767611"/>
                  </a:lnTo>
                  <a:lnTo>
                    <a:pt x="1703844" y="1798040"/>
                  </a:lnTo>
                  <a:lnTo>
                    <a:pt x="1669313" y="1826996"/>
                  </a:lnTo>
                  <a:lnTo>
                    <a:pt x="1633512" y="1854453"/>
                  </a:lnTo>
                  <a:lnTo>
                    <a:pt x="1596491" y="1880336"/>
                  </a:lnTo>
                  <a:lnTo>
                    <a:pt x="1558315" y="1904606"/>
                  </a:lnTo>
                  <a:lnTo>
                    <a:pt x="1518996" y="1927237"/>
                  </a:lnTo>
                  <a:lnTo>
                    <a:pt x="1478622" y="1948141"/>
                  </a:lnTo>
                  <a:lnTo>
                    <a:pt x="1437233" y="1967293"/>
                  </a:lnTo>
                  <a:lnTo>
                    <a:pt x="1394879" y="1984641"/>
                  </a:lnTo>
                  <a:lnTo>
                    <a:pt x="1351597" y="2000135"/>
                  </a:lnTo>
                  <a:lnTo>
                    <a:pt x="1307439" y="2013711"/>
                  </a:lnTo>
                  <a:lnTo>
                    <a:pt x="1262456" y="2025332"/>
                  </a:lnTo>
                  <a:lnTo>
                    <a:pt x="1216723" y="2034971"/>
                  </a:lnTo>
                  <a:lnTo>
                    <a:pt x="1170254" y="2042540"/>
                  </a:lnTo>
                  <a:lnTo>
                    <a:pt x="1123099" y="2048002"/>
                  </a:lnTo>
                  <a:lnTo>
                    <a:pt x="1075321" y="2051329"/>
                  </a:lnTo>
                  <a:lnTo>
                    <a:pt x="1026985" y="2052446"/>
                  </a:lnTo>
                  <a:lnTo>
                    <a:pt x="978636" y="2051329"/>
                  </a:lnTo>
                  <a:lnTo>
                    <a:pt x="930871" y="2048002"/>
                  </a:lnTo>
                  <a:lnTo>
                    <a:pt x="883716" y="2042540"/>
                  </a:lnTo>
                  <a:lnTo>
                    <a:pt x="837247" y="2034971"/>
                  </a:lnTo>
                  <a:lnTo>
                    <a:pt x="791502" y="2025332"/>
                  </a:lnTo>
                  <a:lnTo>
                    <a:pt x="746531" y="2013711"/>
                  </a:lnTo>
                  <a:lnTo>
                    <a:pt x="702373" y="2000135"/>
                  </a:lnTo>
                  <a:lnTo>
                    <a:pt x="659091" y="1984641"/>
                  </a:lnTo>
                  <a:lnTo>
                    <a:pt x="616737" y="1967293"/>
                  </a:lnTo>
                  <a:lnTo>
                    <a:pt x="575348" y="1948141"/>
                  </a:lnTo>
                  <a:lnTo>
                    <a:pt x="534974" y="1927237"/>
                  </a:lnTo>
                  <a:lnTo>
                    <a:pt x="495655" y="1904606"/>
                  </a:lnTo>
                  <a:lnTo>
                    <a:pt x="457479" y="1880336"/>
                  </a:lnTo>
                  <a:lnTo>
                    <a:pt x="420458" y="1854453"/>
                  </a:lnTo>
                  <a:lnTo>
                    <a:pt x="384657" y="1826996"/>
                  </a:lnTo>
                  <a:lnTo>
                    <a:pt x="350126" y="1798040"/>
                  </a:lnTo>
                  <a:lnTo>
                    <a:pt x="316890" y="1767611"/>
                  </a:lnTo>
                  <a:lnTo>
                    <a:pt x="285038" y="1735785"/>
                  </a:lnTo>
                  <a:lnTo>
                    <a:pt x="254596" y="1702587"/>
                  </a:lnTo>
                  <a:lnTo>
                    <a:pt x="225615" y="1668081"/>
                  </a:lnTo>
                  <a:lnTo>
                    <a:pt x="198145" y="1632305"/>
                  </a:lnTo>
                  <a:lnTo>
                    <a:pt x="172237" y="1595310"/>
                  </a:lnTo>
                  <a:lnTo>
                    <a:pt x="147942" y="1557159"/>
                  </a:lnTo>
                  <a:lnTo>
                    <a:pt x="125310" y="1517878"/>
                  </a:lnTo>
                  <a:lnTo>
                    <a:pt x="104381" y="1477530"/>
                  </a:lnTo>
                  <a:lnTo>
                    <a:pt x="85217" y="1436166"/>
                  </a:lnTo>
                  <a:lnTo>
                    <a:pt x="67856" y="1393837"/>
                  </a:lnTo>
                  <a:lnTo>
                    <a:pt x="52349" y="1350594"/>
                  </a:lnTo>
                  <a:lnTo>
                    <a:pt x="38760" y="1306474"/>
                  </a:lnTo>
                  <a:lnTo>
                    <a:pt x="27127" y="1261516"/>
                  </a:lnTo>
                  <a:lnTo>
                    <a:pt x="17487" y="1215821"/>
                  </a:lnTo>
                  <a:lnTo>
                    <a:pt x="9906" y="1169377"/>
                  </a:lnTo>
                  <a:lnTo>
                    <a:pt x="4432" y="1122273"/>
                  </a:lnTo>
                  <a:lnTo>
                    <a:pt x="1117" y="1074521"/>
                  </a:lnTo>
                  <a:lnTo>
                    <a:pt x="0" y="1026223"/>
                  </a:lnTo>
                  <a:close/>
                </a:path>
              </a:pathLst>
            </a:custGeom>
            <a:ln w="25400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3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2947" y="0"/>
                  </a:moveTo>
                  <a:lnTo>
                    <a:pt x="924382" y="1193"/>
                  </a:lnTo>
                  <a:lnTo>
                    <a:pt x="876452" y="4724"/>
                  </a:lnTo>
                  <a:lnTo>
                    <a:pt x="829170" y="10541"/>
                  </a:lnTo>
                  <a:lnTo>
                    <a:pt x="782624" y="18592"/>
                  </a:lnTo>
                  <a:lnTo>
                    <a:pt x="736866" y="28816"/>
                  </a:lnTo>
                  <a:lnTo>
                    <a:pt x="691946" y="41160"/>
                  </a:lnTo>
                  <a:lnTo>
                    <a:pt x="647928" y="55575"/>
                  </a:lnTo>
                  <a:lnTo>
                    <a:pt x="604850" y="71996"/>
                  </a:lnTo>
                  <a:lnTo>
                    <a:pt x="562775" y="90360"/>
                  </a:lnTo>
                  <a:lnTo>
                    <a:pt x="521766" y="110629"/>
                  </a:lnTo>
                  <a:lnTo>
                    <a:pt x="481888" y="132740"/>
                  </a:lnTo>
                  <a:lnTo>
                    <a:pt x="443166" y="156641"/>
                  </a:lnTo>
                  <a:lnTo>
                    <a:pt x="405688" y="182257"/>
                  </a:lnTo>
                  <a:lnTo>
                    <a:pt x="369481" y="209562"/>
                  </a:lnTo>
                  <a:lnTo>
                    <a:pt x="334619" y="238467"/>
                  </a:lnTo>
                  <a:lnTo>
                    <a:pt x="301155" y="268960"/>
                  </a:lnTo>
                  <a:lnTo>
                    <a:pt x="269151" y="300939"/>
                  </a:lnTo>
                  <a:lnTo>
                    <a:pt x="238645" y="334378"/>
                  </a:lnTo>
                  <a:lnTo>
                    <a:pt x="209715" y="369214"/>
                  </a:lnTo>
                  <a:lnTo>
                    <a:pt x="182384" y="405384"/>
                  </a:lnTo>
                  <a:lnTo>
                    <a:pt x="156743" y="442848"/>
                  </a:lnTo>
                  <a:lnTo>
                    <a:pt x="132829" y="481533"/>
                  </a:lnTo>
                  <a:lnTo>
                    <a:pt x="110705" y="521385"/>
                  </a:lnTo>
                  <a:lnTo>
                    <a:pt x="90436" y="562381"/>
                  </a:lnTo>
                  <a:lnTo>
                    <a:pt x="72047" y="604405"/>
                  </a:lnTo>
                  <a:lnTo>
                    <a:pt x="55613" y="647458"/>
                  </a:lnTo>
                  <a:lnTo>
                    <a:pt x="41198" y="691451"/>
                  </a:lnTo>
                  <a:lnTo>
                    <a:pt x="28841" y="736346"/>
                  </a:lnTo>
                  <a:lnTo>
                    <a:pt x="18605" y="782066"/>
                  </a:lnTo>
                  <a:lnTo>
                    <a:pt x="10553" y="828573"/>
                  </a:lnTo>
                  <a:lnTo>
                    <a:pt x="4724" y="875817"/>
                  </a:lnTo>
                  <a:lnTo>
                    <a:pt x="1193" y="923721"/>
                  </a:lnTo>
                  <a:lnTo>
                    <a:pt x="0" y="972248"/>
                  </a:lnTo>
                  <a:lnTo>
                    <a:pt x="1193" y="1020762"/>
                  </a:lnTo>
                  <a:lnTo>
                    <a:pt x="4724" y="1068679"/>
                  </a:lnTo>
                  <a:lnTo>
                    <a:pt x="10553" y="1115910"/>
                  </a:lnTo>
                  <a:lnTo>
                    <a:pt x="18605" y="1162431"/>
                  </a:lnTo>
                  <a:lnTo>
                    <a:pt x="28841" y="1208151"/>
                  </a:lnTo>
                  <a:lnTo>
                    <a:pt x="41198" y="1253045"/>
                  </a:lnTo>
                  <a:lnTo>
                    <a:pt x="55613" y="1297038"/>
                  </a:lnTo>
                  <a:lnTo>
                    <a:pt x="72047" y="1340091"/>
                  </a:lnTo>
                  <a:lnTo>
                    <a:pt x="90436" y="1382115"/>
                  </a:lnTo>
                  <a:lnTo>
                    <a:pt x="110705" y="1423111"/>
                  </a:lnTo>
                  <a:lnTo>
                    <a:pt x="132829" y="1462963"/>
                  </a:lnTo>
                  <a:lnTo>
                    <a:pt x="156743" y="1501648"/>
                  </a:lnTo>
                  <a:lnTo>
                    <a:pt x="182384" y="1539113"/>
                  </a:lnTo>
                  <a:lnTo>
                    <a:pt x="209715" y="1575282"/>
                  </a:lnTo>
                  <a:lnTo>
                    <a:pt x="238645" y="1610106"/>
                  </a:lnTo>
                  <a:lnTo>
                    <a:pt x="269151" y="1643557"/>
                  </a:lnTo>
                  <a:lnTo>
                    <a:pt x="301155" y="1675536"/>
                  </a:lnTo>
                  <a:lnTo>
                    <a:pt x="334619" y="1706029"/>
                  </a:lnTo>
                  <a:lnTo>
                    <a:pt x="369481" y="1734934"/>
                  </a:lnTo>
                  <a:lnTo>
                    <a:pt x="405688" y="1762239"/>
                  </a:lnTo>
                  <a:lnTo>
                    <a:pt x="443166" y="1787855"/>
                  </a:lnTo>
                  <a:lnTo>
                    <a:pt x="481888" y="1811756"/>
                  </a:lnTo>
                  <a:lnTo>
                    <a:pt x="521766" y="1833867"/>
                  </a:lnTo>
                  <a:lnTo>
                    <a:pt x="562775" y="1854136"/>
                  </a:lnTo>
                  <a:lnTo>
                    <a:pt x="604850" y="1872500"/>
                  </a:lnTo>
                  <a:lnTo>
                    <a:pt x="647928" y="1888921"/>
                  </a:lnTo>
                  <a:lnTo>
                    <a:pt x="691946" y="1903336"/>
                  </a:lnTo>
                  <a:lnTo>
                    <a:pt x="736866" y="1915680"/>
                  </a:lnTo>
                  <a:lnTo>
                    <a:pt x="782624" y="1925904"/>
                  </a:lnTo>
                  <a:lnTo>
                    <a:pt x="829170" y="1933956"/>
                  </a:lnTo>
                  <a:lnTo>
                    <a:pt x="876452" y="1939772"/>
                  </a:lnTo>
                  <a:lnTo>
                    <a:pt x="924382" y="1943303"/>
                  </a:lnTo>
                  <a:lnTo>
                    <a:pt x="972947" y="1944497"/>
                  </a:lnTo>
                  <a:lnTo>
                    <a:pt x="1021511" y="1943303"/>
                  </a:lnTo>
                  <a:lnTo>
                    <a:pt x="1069441" y="1939772"/>
                  </a:lnTo>
                  <a:lnTo>
                    <a:pt x="1116723" y="1933956"/>
                  </a:lnTo>
                  <a:lnTo>
                    <a:pt x="1163269" y="1925904"/>
                  </a:lnTo>
                  <a:lnTo>
                    <a:pt x="1209027" y="1915680"/>
                  </a:lnTo>
                  <a:lnTo>
                    <a:pt x="1253947" y="1903336"/>
                  </a:lnTo>
                  <a:lnTo>
                    <a:pt x="1297965" y="1888921"/>
                  </a:lnTo>
                  <a:lnTo>
                    <a:pt x="1341043" y="1872500"/>
                  </a:lnTo>
                  <a:lnTo>
                    <a:pt x="1383118" y="1854136"/>
                  </a:lnTo>
                  <a:lnTo>
                    <a:pt x="1424127" y="1833867"/>
                  </a:lnTo>
                  <a:lnTo>
                    <a:pt x="1464005" y="1811756"/>
                  </a:lnTo>
                  <a:lnTo>
                    <a:pt x="1502727" y="1787855"/>
                  </a:lnTo>
                  <a:lnTo>
                    <a:pt x="1540205" y="1762239"/>
                  </a:lnTo>
                  <a:lnTo>
                    <a:pt x="1576412" y="1734934"/>
                  </a:lnTo>
                  <a:lnTo>
                    <a:pt x="1611274" y="1706029"/>
                  </a:lnTo>
                  <a:lnTo>
                    <a:pt x="1644738" y="1675536"/>
                  </a:lnTo>
                  <a:lnTo>
                    <a:pt x="1676742" y="1643557"/>
                  </a:lnTo>
                  <a:lnTo>
                    <a:pt x="1707248" y="1610106"/>
                  </a:lnTo>
                  <a:lnTo>
                    <a:pt x="1736178" y="1575282"/>
                  </a:lnTo>
                  <a:lnTo>
                    <a:pt x="1763509" y="1539113"/>
                  </a:lnTo>
                  <a:lnTo>
                    <a:pt x="1789150" y="1501648"/>
                  </a:lnTo>
                  <a:lnTo>
                    <a:pt x="1813064" y="1462963"/>
                  </a:lnTo>
                  <a:lnTo>
                    <a:pt x="1835188" y="1423111"/>
                  </a:lnTo>
                  <a:lnTo>
                    <a:pt x="1855457" y="1382115"/>
                  </a:lnTo>
                  <a:lnTo>
                    <a:pt x="1873846" y="1340091"/>
                  </a:lnTo>
                  <a:lnTo>
                    <a:pt x="1890280" y="1297038"/>
                  </a:lnTo>
                  <a:lnTo>
                    <a:pt x="1904695" y="1253045"/>
                  </a:lnTo>
                  <a:lnTo>
                    <a:pt x="1917052" y="1208151"/>
                  </a:lnTo>
                  <a:lnTo>
                    <a:pt x="1927288" y="1162431"/>
                  </a:lnTo>
                  <a:lnTo>
                    <a:pt x="1935340" y="1115910"/>
                  </a:lnTo>
                  <a:lnTo>
                    <a:pt x="1941169" y="1068679"/>
                  </a:lnTo>
                  <a:lnTo>
                    <a:pt x="1944700" y="1020762"/>
                  </a:lnTo>
                  <a:lnTo>
                    <a:pt x="1945894" y="972248"/>
                  </a:lnTo>
                  <a:lnTo>
                    <a:pt x="1944700" y="923721"/>
                  </a:lnTo>
                  <a:lnTo>
                    <a:pt x="1941169" y="875817"/>
                  </a:lnTo>
                  <a:lnTo>
                    <a:pt x="1935340" y="828573"/>
                  </a:lnTo>
                  <a:lnTo>
                    <a:pt x="1927288" y="782066"/>
                  </a:lnTo>
                  <a:lnTo>
                    <a:pt x="1917052" y="736346"/>
                  </a:lnTo>
                  <a:lnTo>
                    <a:pt x="1904695" y="691451"/>
                  </a:lnTo>
                  <a:lnTo>
                    <a:pt x="1890280" y="647458"/>
                  </a:lnTo>
                  <a:lnTo>
                    <a:pt x="1873846" y="604405"/>
                  </a:lnTo>
                  <a:lnTo>
                    <a:pt x="1855457" y="562381"/>
                  </a:lnTo>
                  <a:lnTo>
                    <a:pt x="1835188" y="521385"/>
                  </a:lnTo>
                  <a:lnTo>
                    <a:pt x="1813064" y="481533"/>
                  </a:lnTo>
                  <a:lnTo>
                    <a:pt x="1789150" y="442848"/>
                  </a:lnTo>
                  <a:lnTo>
                    <a:pt x="1763509" y="405384"/>
                  </a:lnTo>
                  <a:lnTo>
                    <a:pt x="1736178" y="369214"/>
                  </a:lnTo>
                  <a:lnTo>
                    <a:pt x="1707248" y="334378"/>
                  </a:lnTo>
                  <a:lnTo>
                    <a:pt x="1676742" y="300939"/>
                  </a:lnTo>
                  <a:lnTo>
                    <a:pt x="1644738" y="268960"/>
                  </a:lnTo>
                  <a:lnTo>
                    <a:pt x="1611274" y="238467"/>
                  </a:lnTo>
                  <a:lnTo>
                    <a:pt x="1576412" y="209562"/>
                  </a:lnTo>
                  <a:lnTo>
                    <a:pt x="1540205" y="182257"/>
                  </a:lnTo>
                  <a:lnTo>
                    <a:pt x="1502727" y="156641"/>
                  </a:lnTo>
                  <a:lnTo>
                    <a:pt x="1464005" y="132740"/>
                  </a:lnTo>
                  <a:lnTo>
                    <a:pt x="1424127" y="110629"/>
                  </a:lnTo>
                  <a:lnTo>
                    <a:pt x="1383118" y="90360"/>
                  </a:lnTo>
                  <a:lnTo>
                    <a:pt x="1341043" y="71996"/>
                  </a:lnTo>
                  <a:lnTo>
                    <a:pt x="1297965" y="55575"/>
                  </a:lnTo>
                  <a:lnTo>
                    <a:pt x="1253947" y="41160"/>
                  </a:lnTo>
                  <a:lnTo>
                    <a:pt x="1209027" y="28816"/>
                  </a:lnTo>
                  <a:lnTo>
                    <a:pt x="1163269" y="18592"/>
                  </a:lnTo>
                  <a:lnTo>
                    <a:pt x="1116723" y="10541"/>
                  </a:lnTo>
                  <a:lnTo>
                    <a:pt x="1069441" y="4724"/>
                  </a:lnTo>
                  <a:lnTo>
                    <a:pt x="1021511" y="1193"/>
                  </a:lnTo>
                  <a:lnTo>
                    <a:pt x="97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311" y="2242604"/>
            <a:ext cx="1043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F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8204" y="936498"/>
            <a:ext cx="1362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Gather </a:t>
            </a:r>
            <a:r>
              <a:rPr sz="1000" spc="-30" dirty="0">
                <a:latin typeface="Times New Roman"/>
                <a:cs typeface="Times New Roman"/>
              </a:rPr>
              <a:t>requirements </a:t>
            </a:r>
            <a:r>
              <a:rPr sz="1000" spc="-20" dirty="0">
                <a:latin typeface="Times New Roman"/>
                <a:cs typeface="Times New Roman"/>
              </a:rPr>
              <a:t>for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381" y="2163976"/>
            <a:ext cx="11423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Prepare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database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design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60" dirty="0">
                <a:latin typeface="Times New Roman"/>
                <a:cs typeface="Times New Roman"/>
              </a:rPr>
              <a:t>s</a:t>
            </a:r>
            <a:r>
              <a:rPr sz="1000" spc="-5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1708" y="3424216"/>
            <a:ext cx="1123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Get </a:t>
            </a:r>
            <a:r>
              <a:rPr sz="1000" spc="-35" dirty="0">
                <a:latin typeface="Times New Roman"/>
                <a:cs typeface="Times New Roman"/>
              </a:rPr>
              <a:t>your </a:t>
            </a:r>
            <a:r>
              <a:rPr sz="1000" spc="-30" dirty="0">
                <a:latin typeface="Times New Roman"/>
                <a:cs typeface="Times New Roman"/>
              </a:rPr>
              <a:t>initial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Structure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ready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0637" y="4310165"/>
            <a:ext cx="1106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Initiate </a:t>
            </a:r>
            <a:r>
              <a:rPr sz="1000" spc="-5" dirty="0">
                <a:latin typeface="Times New Roman"/>
                <a:cs typeface="Times New Roman"/>
              </a:rPr>
              <a:t>a </a:t>
            </a:r>
            <a:r>
              <a:rPr sz="1000" spc="-55" dirty="0">
                <a:latin typeface="Times New Roman"/>
                <a:cs typeface="Times New Roman"/>
              </a:rPr>
              <a:t>git</a:t>
            </a:r>
            <a:r>
              <a:rPr sz="1000" spc="-1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repository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3332" y="936498"/>
            <a:ext cx="1222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add </a:t>
            </a:r>
            <a:r>
              <a:rPr sz="1000" spc="-40" dirty="0">
                <a:latin typeface="Times New Roman"/>
                <a:cs typeface="Times New Roman"/>
              </a:rPr>
              <a:t>Readme.md </a:t>
            </a:r>
            <a:r>
              <a:rPr sz="1000" spc="-45" dirty="0">
                <a:latin typeface="Times New Roman"/>
                <a:cs typeface="Times New Roman"/>
              </a:rPr>
              <a:t>file </a:t>
            </a:r>
            <a:r>
              <a:rPr sz="1000" spc="-35" dirty="0">
                <a:latin typeface="Times New Roman"/>
                <a:cs typeface="Times New Roman"/>
              </a:rPr>
              <a:t>with  </a:t>
            </a:r>
            <a:r>
              <a:rPr sz="1000" spc="-25" dirty="0">
                <a:latin typeface="Times New Roman"/>
                <a:cs typeface="Times New Roman"/>
              </a:rPr>
              <a:t>description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of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4981" y="2163976"/>
            <a:ext cx="1466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Commit </a:t>
            </a:r>
            <a:r>
              <a:rPr sz="1000" spc="-40" dirty="0">
                <a:latin typeface="Times New Roman"/>
                <a:cs typeface="Times New Roman"/>
              </a:rPr>
              <a:t>all changes with </a:t>
            </a:r>
            <a:r>
              <a:rPr sz="1000" spc="-45" dirty="0">
                <a:latin typeface="Times New Roman"/>
                <a:cs typeface="Times New Roman"/>
              </a:rPr>
              <a:t>"first  </a:t>
            </a:r>
            <a:r>
              <a:rPr sz="1000" spc="-30" dirty="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0303" y="3424216"/>
            <a:ext cx="13754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create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repository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github  </a:t>
            </a:r>
            <a:r>
              <a:rPr sz="1000" spc="-35" dirty="0">
                <a:latin typeface="Times New Roman"/>
                <a:cs typeface="Times New Roman"/>
              </a:rPr>
              <a:t>realted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434" y="4310165"/>
            <a:ext cx="136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Push </a:t>
            </a:r>
            <a:r>
              <a:rPr sz="1000" spc="-40" dirty="0">
                <a:latin typeface="Times New Roman"/>
                <a:cs typeface="Times New Roman"/>
              </a:rPr>
              <a:t>your changes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github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009" y="159702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C5892F"/>
                </a:solidFill>
                <a:latin typeface="Times New Roman"/>
                <a:cs typeface="Times New Roman"/>
              </a:rPr>
              <a:t>Assessment</a:t>
            </a:r>
            <a:r>
              <a:rPr sz="2400" b="1" spc="-190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5892F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" y="0"/>
            <a:ext cx="9137984" cy="513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014" y="0"/>
                </a:moveTo>
                <a:lnTo>
                  <a:pt x="0" y="0"/>
                </a:lnTo>
                <a:lnTo>
                  <a:pt x="0" y="76200"/>
                </a:lnTo>
                <a:lnTo>
                  <a:pt x="4811014" y="76200"/>
                </a:lnTo>
                <a:lnTo>
                  <a:pt x="4811014" y="0"/>
                </a:lnTo>
                <a:close/>
              </a:path>
            </a:pathLst>
          </a:custGeom>
          <a:solidFill>
            <a:srgbClr val="EDC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634" y="0"/>
                </a:moveTo>
                <a:lnTo>
                  <a:pt x="0" y="0"/>
                </a:lnTo>
                <a:lnTo>
                  <a:pt x="0" y="793876"/>
                </a:lnTo>
                <a:lnTo>
                  <a:pt x="4818634" y="793876"/>
                </a:lnTo>
                <a:lnTo>
                  <a:pt x="4818634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54227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Submission</a:t>
            </a:r>
            <a:r>
              <a:rPr sz="1800" b="1" i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6448" y="2129663"/>
            <a:ext cx="32911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5535" marR="508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https://github.com/kishoreCD19/Group_A53_7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417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417" y="4030954"/>
                  </a:lnTo>
                  <a:lnTo>
                    <a:pt x="4733417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899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846"/>
                  </a:lnTo>
                  <a:lnTo>
                    <a:pt x="144780" y="32284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58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993" y="811085"/>
            <a:ext cx="183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36C09"/>
                </a:solidFill>
                <a:latin typeface="Times New Roman"/>
                <a:cs typeface="Times New Roman"/>
              </a:rPr>
              <a:t>FOOD</a:t>
            </a:r>
            <a:r>
              <a:rPr sz="1800" spc="-65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79546"/>
                </a:solidFill>
                <a:latin typeface="Times New Roman"/>
                <a:cs typeface="Times New Roman"/>
              </a:rPr>
              <a:t>DELIVERY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242315"/>
            <a:ext cx="4876800" cy="490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1737" y="1229867"/>
            <a:ext cx="885190" cy="3447415"/>
          </a:xfrm>
          <a:custGeom>
            <a:avLst/>
            <a:gdLst/>
            <a:ahLst/>
            <a:cxnLst/>
            <a:rect l="l" t="t" r="r" b="b"/>
            <a:pathLst>
              <a:path w="885189" h="3447415">
                <a:moveTo>
                  <a:pt x="885126" y="0"/>
                </a:moveTo>
                <a:lnTo>
                  <a:pt x="4254" y="0"/>
                </a:lnTo>
                <a:lnTo>
                  <a:pt x="4254" y="2918968"/>
                </a:lnTo>
                <a:lnTo>
                  <a:pt x="0" y="2918968"/>
                </a:lnTo>
                <a:lnTo>
                  <a:pt x="0" y="3446907"/>
                </a:lnTo>
                <a:lnTo>
                  <a:pt x="881380" y="3446907"/>
                </a:lnTo>
                <a:lnTo>
                  <a:pt x="881380" y="2923921"/>
                </a:lnTo>
                <a:lnTo>
                  <a:pt x="885126" y="2923921"/>
                </a:lnTo>
                <a:lnTo>
                  <a:pt x="88512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4762" y="1220152"/>
          <a:ext cx="4624704" cy="345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885"/>
                <a:gridCol w="1868805"/>
                <a:gridCol w="882014"/>
              </a:tblGrid>
              <a:tr h="527926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spc="-5" dirty="0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LMS</a:t>
                      </a:r>
                      <a:r>
                        <a:rPr sz="1400" b="1" spc="-105" dirty="0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Username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spc="-5" dirty="0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dirty="0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DEEPAK</a:t>
                      </a:r>
                      <a:r>
                        <a:rPr sz="1400" spc="-11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8122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KISHORE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5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15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ARAVIND</a:t>
                      </a:r>
                      <a:r>
                        <a:rPr sz="1400" spc="-6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15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ARIVEZHILAN</a:t>
                      </a:r>
                      <a:r>
                        <a:rPr sz="1400" spc="2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R.V.A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10" y="447179"/>
            <a:ext cx="1448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5892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110" y="1396746"/>
            <a:ext cx="7108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53740"/>
                </a:solidFill>
                <a:latin typeface="Carlito"/>
                <a:cs typeface="Carlito"/>
              </a:rPr>
              <a:t>This document outlines the requirements for a food delivery website. The website</a:t>
            </a:r>
            <a:r>
              <a:rPr sz="1600" spc="-1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53740"/>
                </a:solidFill>
                <a:latin typeface="Carlito"/>
                <a:cs typeface="Carlito"/>
              </a:rPr>
              <a:t>will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enable users </a:t>
            </a:r>
            <a:r>
              <a:rPr dirty="0"/>
              <a:t>to </a:t>
            </a:r>
            <a:r>
              <a:rPr spc="-15" dirty="0"/>
              <a:t>order </a:t>
            </a:r>
            <a:r>
              <a:rPr spc="-5" dirty="0"/>
              <a:t>food from local restaurants and have </a:t>
            </a:r>
            <a:r>
              <a:rPr dirty="0"/>
              <a:t>it </a:t>
            </a:r>
            <a:r>
              <a:rPr spc="-5" dirty="0"/>
              <a:t>delivered to their </a:t>
            </a:r>
            <a:r>
              <a:rPr spc="-15" dirty="0"/>
              <a:t>homes.</a:t>
            </a:r>
            <a:r>
              <a:rPr spc="85" dirty="0"/>
              <a:t> </a:t>
            </a:r>
            <a:r>
              <a:rPr spc="-5" dirty="0"/>
              <a:t>The</a:t>
            </a:r>
          </a:p>
          <a:p>
            <a:pPr marL="556260">
              <a:lnSpc>
                <a:spcPct val="100000"/>
              </a:lnSpc>
              <a:spcBef>
                <a:spcPts val="1380"/>
              </a:spcBef>
            </a:pPr>
            <a:r>
              <a:rPr spc="-5" dirty="0"/>
              <a:t>website will </a:t>
            </a:r>
            <a:r>
              <a:rPr spc="-10" dirty="0"/>
              <a:t>include </a:t>
            </a:r>
            <a:r>
              <a:rPr spc="-5" dirty="0"/>
              <a:t>a user-friendly interface, online payment options, and a</a:t>
            </a:r>
            <a:r>
              <a:rPr spc="-185" dirty="0"/>
              <a:t> </a:t>
            </a:r>
            <a:r>
              <a:rPr spc="-5" dirty="0"/>
              <a:t>delivery</a:t>
            </a:r>
          </a:p>
          <a:p>
            <a:pPr marL="556260" marR="230504" indent="-635">
              <a:lnSpc>
                <a:spcPct val="200000"/>
              </a:lnSpc>
            </a:pPr>
            <a:r>
              <a:rPr spc="-5" dirty="0"/>
              <a:t>system. The website will provide a </a:t>
            </a:r>
            <a:r>
              <a:rPr spc="-15" dirty="0"/>
              <a:t>smooth </a:t>
            </a:r>
            <a:r>
              <a:rPr spc="-5" dirty="0"/>
              <a:t>and efficient experience for ordering food  online. This </a:t>
            </a:r>
            <a:r>
              <a:rPr spc="-20" dirty="0"/>
              <a:t>report </a:t>
            </a:r>
            <a:r>
              <a:rPr spc="-5" dirty="0"/>
              <a:t>will discuss the requirements needed to create the website, </a:t>
            </a:r>
            <a:r>
              <a:rPr spc="-10" dirty="0"/>
              <a:t>including  </a:t>
            </a:r>
            <a:r>
              <a:rPr spc="-5" dirty="0"/>
              <a:t>user interface and </a:t>
            </a:r>
            <a:r>
              <a:rPr spc="-10" dirty="0"/>
              <a:t>functionality, </a:t>
            </a:r>
            <a:r>
              <a:rPr spc="-5" dirty="0"/>
              <a:t>payment systems, delivery systems, and additional 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86" y="2991777"/>
            <a:ext cx="6827520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5892F"/>
                </a:solidFill>
                <a:latin typeface="Arial"/>
                <a:cs typeface="Arial"/>
              </a:rPr>
              <a:t>Learning</a:t>
            </a:r>
            <a:r>
              <a:rPr sz="1400" spc="-160" dirty="0">
                <a:solidFill>
                  <a:srgbClr val="C5892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5892F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20" dirty="0">
                <a:latin typeface="Times New Roman"/>
                <a:cs typeface="Times New Roman"/>
              </a:rPr>
              <a:t>Get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know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 </a:t>
            </a:r>
            <a:r>
              <a:rPr sz="1400" spc="-10" dirty="0">
                <a:latin typeface="Times New Roman"/>
                <a:cs typeface="Times New Roman"/>
              </a:rPr>
              <a:t>different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lifecycle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513715" indent="-318770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715" indent="-318770">
              <a:lnSpc>
                <a:spcPct val="100000"/>
              </a:lnSpc>
              <a:spcBef>
                <a:spcPts val="10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5" dirty="0">
                <a:latin typeface="Times New Roman"/>
                <a:cs typeface="Times New Roman"/>
              </a:rPr>
              <a:t>Knowing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commands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715" indent="-318770">
              <a:lnSpc>
                <a:spcPct val="100000"/>
              </a:lnSpc>
              <a:spcBef>
                <a:spcPts val="1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agile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scrum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management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efficient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product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486" y="238112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1F3669"/>
                </a:solidFill>
                <a:latin typeface="Times New Roman"/>
                <a:cs typeface="Times New Roman"/>
              </a:rPr>
              <a:t>Task </a:t>
            </a:r>
            <a:r>
              <a:rPr sz="1800" b="1" dirty="0">
                <a:solidFill>
                  <a:srgbClr val="1F3669"/>
                </a:solidFill>
                <a:latin typeface="Times New Roman"/>
                <a:cs typeface="Times New Roman"/>
              </a:rPr>
              <a:t>-</a:t>
            </a:r>
            <a:r>
              <a:rPr sz="1800" b="1" spc="-250" dirty="0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366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583" y="576959"/>
            <a:ext cx="4362450" cy="17938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15" dirty="0">
                <a:solidFill>
                  <a:srgbClr val="085292"/>
                </a:solidFill>
                <a:latin typeface="Times New Roman"/>
                <a:cs typeface="Times New Roman"/>
              </a:rPr>
              <a:t>Creation</a:t>
            </a:r>
            <a:r>
              <a:rPr sz="1600" spc="-20" dirty="0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85292"/>
                </a:solidFill>
                <a:latin typeface="Times New Roman"/>
                <a:cs typeface="Times New Roman"/>
              </a:rPr>
              <a:t>of</a:t>
            </a:r>
            <a:r>
              <a:rPr sz="1600" spc="-95" dirty="0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085292"/>
                </a:solidFill>
                <a:latin typeface="Times New Roman"/>
                <a:cs typeface="Times New Roman"/>
              </a:rPr>
              <a:t>SRS</a:t>
            </a:r>
            <a:r>
              <a:rPr sz="1600" spc="-175" dirty="0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85292"/>
                </a:solidFill>
                <a:latin typeface="Times New Roman"/>
                <a:cs typeface="Times New Roman"/>
              </a:rPr>
              <a:t>&amp;</a:t>
            </a:r>
            <a:r>
              <a:rPr sz="1600" spc="-95" dirty="0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85292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200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5" dirty="0">
                <a:latin typeface="Times New Roman"/>
                <a:cs typeface="Times New Roman"/>
              </a:rPr>
              <a:t>Create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SRS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“Your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Project”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0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5" dirty="0">
                <a:latin typeface="Times New Roman"/>
                <a:cs typeface="Times New Roman"/>
              </a:rPr>
              <a:t>Creation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Set-up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Github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10" dirty="0">
                <a:latin typeface="Times New Roman"/>
                <a:cs typeface="Times New Roman"/>
              </a:rPr>
              <a:t>Creation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Hands-on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commands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Git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85292"/>
                </a:solidFill>
                <a:latin typeface="Times New Roman"/>
                <a:cs typeface="Times New Roman"/>
              </a:rPr>
              <a:t>Evaluation</a:t>
            </a:r>
            <a:r>
              <a:rPr sz="1600" b="1" spc="-70" dirty="0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85292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5" dirty="0">
                <a:latin typeface="Times New Roman"/>
                <a:cs typeface="Times New Roman"/>
              </a:rPr>
              <a:t>100%Completion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the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above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tasks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3411" y="0"/>
            <a:ext cx="3180588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01" y="270509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669"/>
                </a:solidFill>
                <a:latin typeface="Times New Roman"/>
                <a:cs typeface="Times New Roman"/>
              </a:rPr>
              <a:t>Step-Wise</a:t>
            </a:r>
            <a:r>
              <a:rPr sz="1800" b="1" spc="-160" dirty="0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336" y="923416"/>
            <a:ext cx="7841615" cy="420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4460" indent="-635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148590" algn="l"/>
              </a:tabLst>
            </a:pP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User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Interface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Functionality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15" dirty="0">
                <a:solidFill>
                  <a:srgbClr val="353740"/>
                </a:solidFill>
                <a:latin typeface="Carlito"/>
                <a:cs typeface="Carlito"/>
              </a:rPr>
              <a:t>cover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user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interface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functionality 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includes the design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website, navigation, </a:t>
            </a:r>
            <a:r>
              <a:rPr sz="1400" spc="-15" dirty="0">
                <a:solidFill>
                  <a:srgbClr val="353740"/>
                </a:solidFill>
                <a:latin typeface="Carlito"/>
                <a:cs typeface="Carlito"/>
              </a:rPr>
              <a:t>search,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product </a:t>
            </a:r>
            <a:r>
              <a:rPr sz="1400" spc="-40" dirty="0">
                <a:solidFill>
                  <a:srgbClr val="353740"/>
                </a:solidFill>
                <a:latin typeface="Carlito"/>
                <a:cs typeface="Carlito"/>
              </a:rPr>
              <a:t>display, 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ordering </a:t>
            </a:r>
            <a:r>
              <a:rPr sz="1400" spc="-10" dirty="0">
                <a:solidFill>
                  <a:srgbClr val="353740"/>
                </a:solidFill>
                <a:latin typeface="Carlito"/>
                <a:cs typeface="Carlito"/>
              </a:rPr>
              <a:t>process,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customer account </a:t>
            </a:r>
            <a:r>
              <a:rPr sz="1400" spc="-15" dirty="0">
                <a:solidFill>
                  <a:srgbClr val="353740"/>
                </a:solidFill>
                <a:latin typeface="Carlito"/>
                <a:cs typeface="Carlito"/>
              </a:rPr>
              <a:t>creation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management,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other</a:t>
            </a:r>
            <a:r>
              <a:rPr sz="1400" spc="6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features.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Carlito"/>
              <a:buAutoNum type="arabicPeriod"/>
            </a:pPr>
            <a:endParaRPr sz="1550">
              <a:latin typeface="Carlito"/>
              <a:cs typeface="Carlito"/>
            </a:endParaRPr>
          </a:p>
          <a:p>
            <a:pPr marL="12700" marR="10223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-25" dirty="0">
                <a:solidFill>
                  <a:srgbClr val="353740"/>
                </a:solidFill>
                <a:latin typeface="Carlito"/>
                <a:cs typeface="Carlito"/>
              </a:rPr>
              <a:t>Payment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System Requirements: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discuss 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payment system requirements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includes 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payment </a:t>
            </a:r>
            <a:r>
              <a:rPr sz="1400" spc="-45" dirty="0">
                <a:solidFill>
                  <a:srgbClr val="353740"/>
                </a:solidFill>
                <a:latin typeface="Carlito"/>
                <a:cs typeface="Carlito"/>
              </a:rPr>
              <a:t>gateway,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payment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options, </a:t>
            </a:r>
            <a:r>
              <a:rPr sz="1400" spc="-25" dirty="0">
                <a:solidFill>
                  <a:srgbClr val="353740"/>
                </a:solidFill>
                <a:latin typeface="Carlito"/>
                <a:cs typeface="Carlito"/>
              </a:rPr>
              <a:t>security,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other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related</a:t>
            </a:r>
            <a:r>
              <a:rPr sz="1400" spc="80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353740"/>
              </a:buClr>
              <a:buFont typeface="Carlito"/>
              <a:buAutoNum type="arabicPeriod"/>
            </a:pPr>
            <a:endParaRPr sz="1550">
              <a:latin typeface="Carlito"/>
              <a:cs typeface="Carlito"/>
            </a:endParaRPr>
          </a:p>
          <a:p>
            <a:pPr marL="12700" marR="508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Delivery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System Requirements: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discuss the delivery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system requirements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includes the delivery partners, delivery tracking,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customer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notifications, and other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related</a:t>
            </a:r>
            <a:r>
              <a:rPr sz="1400" spc="80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rlito"/>
              <a:buAutoNum type="arabicPeriod"/>
            </a:pPr>
            <a:endParaRPr sz="1450">
              <a:latin typeface="Carlito"/>
              <a:cs typeface="Carlito"/>
            </a:endParaRPr>
          </a:p>
          <a:p>
            <a:pPr marL="12700" marR="32639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Additional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Features Requirements: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discuss the additional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features requirements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10" dirty="0">
                <a:solidFill>
                  <a:srgbClr val="353740"/>
                </a:solidFill>
                <a:latin typeface="Carlito"/>
                <a:cs typeface="Carlito"/>
              </a:rPr>
              <a:t>the 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includes loyalty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programs,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discounts, </a:t>
            </a:r>
            <a:r>
              <a:rPr sz="1400" spc="-10" dirty="0">
                <a:solidFill>
                  <a:srgbClr val="353740"/>
                </a:solidFill>
                <a:latin typeface="Carlito"/>
                <a:cs typeface="Carlito"/>
              </a:rPr>
              <a:t>promotions,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customer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support, and other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related  requirements.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53740"/>
              </a:buClr>
              <a:buFont typeface="Carlito"/>
              <a:buAutoNum type="arabicPeriod"/>
            </a:pPr>
            <a:endParaRPr sz="1550">
              <a:latin typeface="Carlito"/>
              <a:cs typeface="Carlito"/>
            </a:endParaRPr>
          </a:p>
          <a:p>
            <a:pPr marL="12700" marR="29083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Non-functional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discuss the non-functional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includes </a:t>
            </a:r>
            <a:r>
              <a:rPr sz="1400" spc="-10" dirty="0">
                <a:solidFill>
                  <a:srgbClr val="353740"/>
                </a:solidFill>
                <a:latin typeface="Carlito"/>
                <a:cs typeface="Carlito"/>
              </a:rPr>
              <a:t>performance, </a:t>
            </a:r>
            <a:r>
              <a:rPr sz="1400" spc="-25" dirty="0">
                <a:solidFill>
                  <a:srgbClr val="353740"/>
                </a:solidFill>
                <a:latin typeface="Carlito"/>
                <a:cs typeface="Carlito"/>
              </a:rPr>
              <a:t>scalability, security, usability,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other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related</a:t>
            </a:r>
            <a:r>
              <a:rPr sz="1400" spc="-1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requirements.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Carlito"/>
              <a:buAutoNum type="arabicPeriod"/>
            </a:pPr>
            <a:endParaRPr sz="1550">
              <a:latin typeface="Carlito"/>
              <a:cs typeface="Carlito"/>
            </a:endParaRPr>
          </a:p>
          <a:p>
            <a:pPr marL="12700" marR="153670">
              <a:lnSpc>
                <a:spcPct val="100000"/>
              </a:lnSpc>
              <a:buSzPct val="92857"/>
              <a:buAutoNum type="arabicPeriod"/>
              <a:tabLst>
                <a:tab pos="147320" algn="l"/>
              </a:tabLst>
            </a:pP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Constraints: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section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discuss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any constraints </a:t>
            </a:r>
            <a:r>
              <a:rPr sz="1400" spc="-15" dirty="0">
                <a:solidFill>
                  <a:srgbClr val="353740"/>
                </a:solidFill>
                <a:latin typeface="Carlito"/>
                <a:cs typeface="Carlito"/>
              </a:rPr>
              <a:t>that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may </a:t>
            </a:r>
            <a:r>
              <a:rPr sz="1400" spc="-25" dirty="0">
                <a:solidFill>
                  <a:srgbClr val="353740"/>
                </a:solidFill>
                <a:latin typeface="Carlito"/>
                <a:cs typeface="Carlito"/>
              </a:rPr>
              <a:t>affect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development </a:t>
            </a:r>
            <a:r>
              <a:rPr sz="1400" dirty="0">
                <a:solidFill>
                  <a:srgbClr val="353740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website.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This  includes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budget,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timeline,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system requirements, </a:t>
            </a:r>
            <a:r>
              <a:rPr sz="1400" spc="-5" dirty="0">
                <a:solidFill>
                  <a:srgbClr val="353740"/>
                </a:solidFill>
                <a:latin typeface="Carlito"/>
                <a:cs typeface="Carlito"/>
              </a:rPr>
              <a:t>and other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related</a:t>
            </a:r>
            <a:r>
              <a:rPr sz="1400" spc="155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353740"/>
                </a:solidFill>
                <a:latin typeface="Carlito"/>
                <a:cs typeface="Carlito"/>
              </a:rPr>
              <a:t>constraints.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284" y="965784"/>
            <a:ext cx="2390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5892F"/>
                </a:solidFill>
                <a:latin typeface="Times New Roman"/>
                <a:cs typeface="Times New Roman"/>
              </a:rPr>
              <a:t>SUMMARY</a:t>
            </a:r>
            <a:r>
              <a:rPr b="1" spc="-105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C5892F"/>
                </a:solidFill>
                <a:latin typeface="Times New Roman"/>
                <a:cs typeface="Times New Roman"/>
              </a:rPr>
              <a:t>OF</a:t>
            </a:r>
            <a:r>
              <a:rPr b="1" spc="-105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5892F"/>
                </a:solidFill>
                <a:latin typeface="Times New Roman"/>
                <a:cs typeface="Times New Roman"/>
              </a:rPr>
              <a:t>YOUR</a:t>
            </a:r>
            <a:r>
              <a:rPr b="1" spc="-100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5892F"/>
                </a:solidFill>
                <a:latin typeface="Times New Roman"/>
                <a:cs typeface="Times New Roman"/>
              </a:rPr>
              <a:t>TASK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370" y="1529359"/>
            <a:ext cx="800925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This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Software Requirements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Specification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(SRS)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report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outlines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requirements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 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food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delivery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report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includes the purpose,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scope,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overall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description,  </a:t>
            </a:r>
            <a:r>
              <a:rPr sz="1800" spc="-40" dirty="0">
                <a:solidFill>
                  <a:srgbClr val="353740"/>
                </a:solidFill>
                <a:latin typeface="Carlito"/>
                <a:cs typeface="Carlito"/>
              </a:rPr>
              <a:t>system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requirements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design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constraints for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purpose of the 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is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to provide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customers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efficient, user-friendly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ordering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delivery 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experience.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scope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of 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includes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user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registration,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order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management, 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payment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processing,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delivery tracking,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customer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service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feedback.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overall 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description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includes the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user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interface,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functional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requirements,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40" dirty="0">
                <a:solidFill>
                  <a:srgbClr val="353740"/>
                </a:solidFill>
                <a:latin typeface="Carlito"/>
                <a:cs typeface="Carlito"/>
              </a:rPr>
              <a:t>system 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integration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requirements.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40" dirty="0">
                <a:solidFill>
                  <a:srgbClr val="353740"/>
                </a:solidFill>
                <a:latin typeface="Carlito"/>
                <a:cs typeface="Carlito"/>
              </a:rPr>
              <a:t>system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requirements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include 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hardware, </a:t>
            </a:r>
            <a:r>
              <a:rPr sz="1800" spc="-15" dirty="0">
                <a:solidFill>
                  <a:srgbClr val="353740"/>
                </a:solidFill>
                <a:latin typeface="Carlito"/>
                <a:cs typeface="Carlito"/>
              </a:rPr>
              <a:t>software,  network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data requirements.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design </a:t>
            </a:r>
            <a:r>
              <a:rPr sz="1800" spc="-25" dirty="0">
                <a:solidFill>
                  <a:srgbClr val="353740"/>
                </a:solidFill>
                <a:latin typeface="Carlito"/>
                <a:cs typeface="Carlito"/>
              </a:rPr>
              <a:t>constraints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include </a:t>
            </a:r>
            <a:r>
              <a:rPr sz="1800" spc="-40" dirty="0">
                <a:solidFill>
                  <a:srgbClr val="353740"/>
                </a:solidFill>
                <a:latin typeface="Carlito"/>
                <a:cs typeface="Carlito"/>
              </a:rPr>
              <a:t>security, </a:t>
            </a:r>
            <a:r>
              <a:rPr sz="1800" spc="-30" dirty="0">
                <a:solidFill>
                  <a:srgbClr val="353740"/>
                </a:solidFill>
                <a:latin typeface="Carlito"/>
                <a:cs typeface="Carlito"/>
              </a:rPr>
              <a:t>scalability, 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maintainability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performance.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report 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also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outlines </a:t>
            </a:r>
            <a:r>
              <a:rPr sz="1800" spc="-5" dirty="0">
                <a:solidFill>
                  <a:srgbClr val="353740"/>
                </a:solidFill>
                <a:latin typeface="Carlito"/>
                <a:cs typeface="Carlito"/>
              </a:rPr>
              <a:t>the specific </a:t>
            </a:r>
            <a:r>
              <a:rPr sz="1800" spc="-30" dirty="0">
                <a:solidFill>
                  <a:srgbClr val="353740"/>
                </a:solidFill>
                <a:latin typeface="Carlito"/>
                <a:cs typeface="Carlito"/>
              </a:rPr>
              <a:t>usability, 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reliability </a:t>
            </a:r>
            <a:r>
              <a:rPr sz="1800" dirty="0">
                <a:solidFill>
                  <a:srgbClr val="3537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53740"/>
                </a:solidFill>
                <a:latin typeface="Carlito"/>
                <a:cs typeface="Carlito"/>
              </a:rPr>
              <a:t>supportability</a:t>
            </a:r>
            <a:r>
              <a:rPr sz="1800" spc="70" dirty="0">
                <a:solidFill>
                  <a:srgbClr val="3537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53740"/>
                </a:solidFill>
                <a:latin typeface="Carlito"/>
                <a:cs typeface="Carlito"/>
              </a:rPr>
              <a:t>requirements.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004" y="542544"/>
            <a:ext cx="7555979" cy="460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205" y="250913"/>
            <a:ext cx="179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C5892F"/>
                </a:solidFill>
                <a:latin typeface="Times New Roman"/>
                <a:cs typeface="Times New Roman"/>
              </a:rPr>
              <a:t>USE CASE</a:t>
            </a:r>
            <a:r>
              <a:rPr sz="1400" b="1" spc="-150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C5892F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641" y="261327"/>
            <a:ext cx="1209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5892F"/>
                </a:solidFill>
                <a:latin typeface="Times New Roman"/>
                <a:cs typeface="Times New Roman"/>
              </a:rPr>
              <a:t>FLOW</a:t>
            </a:r>
            <a:r>
              <a:rPr sz="1400" b="1" spc="-225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sz="1400" b="1" spc="-40" dirty="0">
                <a:solidFill>
                  <a:srgbClr val="C5892F"/>
                </a:solidFill>
                <a:latin typeface="Times New Roman"/>
                <a:cs typeface="Times New Roman"/>
              </a:rPr>
              <a:t>CHART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496823"/>
            <a:ext cx="5449824" cy="440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" y="305930"/>
            <a:ext cx="7995920" cy="457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C5892F"/>
                </a:solidFill>
                <a:latin typeface="Times New Roman"/>
                <a:cs typeface="Times New Roman"/>
              </a:rPr>
              <a:t>FUNCTIONAL</a:t>
            </a:r>
            <a:r>
              <a:rPr sz="1400" b="1" spc="-200" dirty="0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C5892F"/>
                </a:solidFill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16205" marR="5080" indent="-63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sz="1400" spc="-17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Authentication:</a:t>
            </a:r>
            <a:r>
              <a:rPr sz="1400" spc="-14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should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support</a:t>
            </a:r>
            <a:r>
              <a:rPr sz="1400" spc="-5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authentication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authorization</a:t>
            </a:r>
            <a:r>
              <a:rPr sz="1400" spc="-1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ensure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secure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access  to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51460" indent="-135890">
              <a:lnSpc>
                <a:spcPct val="100000"/>
              </a:lnSpc>
              <a:buSzPct val="78571"/>
              <a:buAutoNum type="arabicPeriod"/>
              <a:tabLst>
                <a:tab pos="25209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Cart:</a:t>
            </a:r>
            <a:r>
              <a:rPr sz="1400" spc="-1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allow</a:t>
            </a:r>
            <a:r>
              <a:rPr sz="1400" spc="-6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 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add,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delete</a:t>
            </a:r>
            <a:r>
              <a:rPr sz="1400" spc="-6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modify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items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 in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their</a:t>
            </a:r>
            <a:r>
              <a:rPr sz="1400" spc="-8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5570" marR="304800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Gateway</a:t>
            </a:r>
            <a:r>
              <a:rPr sz="1400" spc="-5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Integration:</a:t>
            </a:r>
            <a:r>
              <a:rPr sz="1400" spc="-1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7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integration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with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multiple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gateways</a:t>
            </a:r>
            <a:r>
              <a:rPr sz="1400" spc="-5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to 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accept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payments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from</a:t>
            </a:r>
            <a:r>
              <a:rPr sz="1400" spc="-14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5570" marR="554990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sz="1400" spc="-1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Catalog:</a:t>
            </a:r>
            <a:r>
              <a:rPr sz="1400" spc="-1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 system</a:t>
            </a:r>
            <a:r>
              <a:rPr sz="1400" spc="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10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</a:t>
            </a:r>
            <a:r>
              <a:rPr sz="1400" spc="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extensive</a:t>
            </a:r>
            <a:r>
              <a:rPr sz="1400" spc="-5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catalog</a:t>
            </a:r>
            <a:r>
              <a:rPr sz="1400" spc="-7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search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functionality</a:t>
            </a:r>
            <a:r>
              <a:rPr sz="1400" spc="-1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for  customers to browse and select</a:t>
            </a:r>
            <a:r>
              <a:rPr sz="1400" spc="-204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7810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Management:</a:t>
            </a:r>
            <a:r>
              <a:rPr sz="1400" spc="-5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7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management</a:t>
            </a:r>
            <a:r>
              <a:rPr sz="1400" spc="-5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functionalities</a:t>
            </a:r>
            <a:r>
              <a:rPr sz="1400" spc="-6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such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as</a:t>
            </a:r>
            <a:r>
              <a:rPr sz="1400" spc="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tracking,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refunds,  returns</a:t>
            </a:r>
            <a:r>
              <a:rPr sz="1400" spc="-10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cancellation</a:t>
            </a:r>
            <a:r>
              <a:rPr sz="1400" spc="-9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of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82486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sz="1400" spc="-1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Management:</a:t>
            </a:r>
            <a:r>
              <a:rPr sz="1400" spc="-8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10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real-time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sz="1400" spc="-1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tracking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management 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capabilities.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104775" indent="-63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8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Analytics:</a:t>
            </a:r>
            <a:r>
              <a:rPr sz="1400" spc="-7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should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9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sz="1400" spc="-9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analytics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help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merchants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analyze  sales,</a:t>
            </a:r>
            <a:r>
              <a:rPr sz="1400" spc="-4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orders,</a:t>
            </a:r>
            <a:r>
              <a:rPr sz="1400" spc="-9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other</a:t>
            </a:r>
            <a:r>
              <a:rPr sz="1400" spc="-1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key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performance</a:t>
            </a:r>
            <a:r>
              <a:rPr sz="1400" spc="-5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indicators.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846</Words>
  <Application>Microsoft Office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FOOD DELIVERY</vt:lpstr>
      <vt:lpstr>PowerPoint Presentation</vt:lpstr>
      <vt:lpstr>This document outlines the requirements for a food delivery website. The website will</vt:lpstr>
      <vt:lpstr>Task - 1</vt:lpstr>
      <vt:lpstr>Step-Wise Description</vt:lpstr>
      <vt:lpstr>SUMMARY OF YOUR TASK:</vt:lpstr>
      <vt:lpstr>PowerPoint Presentation</vt:lpstr>
      <vt:lpstr>PowerPoint Presentation</vt:lpstr>
      <vt:lpstr>PowerPoint Presentation</vt:lpstr>
      <vt:lpstr>NON FUNCTIONAL REQUIREMENTS</vt:lpstr>
      <vt:lpstr>Assessment Parameter</vt:lpstr>
      <vt:lpstr>https://github.com/kishoreCD19/Group_A53_7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1</cp:revision>
  <dcterms:created xsi:type="dcterms:W3CDTF">2023-03-10T12:04:04Z</dcterms:created>
  <dcterms:modified xsi:type="dcterms:W3CDTF">2023-03-10T12:06:44Z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2023-03-10T00:00:00Z</vt:filetime>
  </property>
</Properties>
</file>