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0" d="100"/>
          <a:sy n="60" d="100"/>
        </p:scale>
        <p:origin x="90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Kishore 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28675" y="5121174"/>
            <a:ext cx="8391525"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https://drive.google.com/file/d/1B8-JgArJ9mYUI6_CCfxXg_GoLv4pb9lJ/view?usp=sharing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752475" y="1857375"/>
            <a:ext cx="7315200" cy="3046988"/>
          </a:xfrm>
          <a:prstGeom prst="rect">
            <a:avLst/>
          </a:prstGeom>
          <a:noFill/>
        </p:spPr>
        <p:txBody>
          <a:bodyPr wrap="square" rtlCol="0">
            <a:spAutoFit/>
          </a:bodyPr>
          <a:lstStyle/>
          <a:p>
            <a:pPr algn="l"/>
            <a:endParaRPr lang="en-US" sz="2400" b="0" i="0" dirty="0">
              <a:solidFill>
                <a:srgbClr val="0D0D0D"/>
              </a:solidFill>
              <a:effectLst/>
              <a:highlight>
                <a:srgbClr val="FFFFFF"/>
              </a:highlight>
              <a:latin typeface="Söhne"/>
            </a:endParaRPr>
          </a:p>
          <a:p>
            <a:pPr algn="l"/>
            <a:r>
              <a:rPr lang="en-US" sz="2400" b="0" i="0" dirty="0">
                <a:solidFill>
                  <a:srgbClr val="0D0D0D"/>
                </a:solidFill>
                <a:effectLst/>
                <a:highlight>
                  <a:srgbClr val="FFFFFF"/>
                </a:highlight>
                <a:latin typeface="Söhne"/>
              </a:rPr>
              <a:t>By following this approach, we aim to develop a robust autoencoder model for text data compression and reconstruction, which can have various applications in text data preprocessing, feature extraction, and dimensionality reduction in natural language processing tasks.</a:t>
            </a:r>
          </a:p>
          <a:p>
            <a:pPr algn="just"/>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2895600" y="2209800"/>
            <a:ext cx="6181217" cy="461665"/>
          </a:xfrm>
          <a:prstGeom prst="rect">
            <a:avLst/>
          </a:prstGeom>
          <a:noFill/>
        </p:spPr>
        <p:txBody>
          <a:bodyPr wrap="square" rtlCol="0">
            <a:spAutoFit/>
          </a:bodyPr>
          <a:lstStyle/>
          <a:p>
            <a:r>
              <a:rPr lang="en-US" sz="2400" dirty="0"/>
              <a:t>Generation of Text using Autoencoder</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785652"/>
          </a:xfrm>
          <a:prstGeom prst="rect">
            <a:avLst/>
          </a:prstGeom>
          <a:noFill/>
        </p:spPr>
        <p:txBody>
          <a:bodyPr wrap="square" rtlCol="0">
            <a:spAutoFit/>
          </a:bodyPr>
          <a:lstStyle/>
          <a:p>
            <a:pPr algn="just"/>
            <a:r>
              <a:rPr lang="en-US" sz="2400" dirty="0"/>
              <a:t>             </a:t>
            </a:r>
            <a:r>
              <a:rPr lang="en-US" sz="2400" b="0" i="0" dirty="0">
                <a:solidFill>
                  <a:srgbClr val="0D0D0D"/>
                </a:solidFill>
                <a:effectLst/>
                <a:highlight>
                  <a:srgbClr val="FFFFFF"/>
                </a:highlight>
                <a:latin typeface="Söhne"/>
              </a:rPr>
              <a:t>The problem is to develop an autoencoder model capable of accurately reconstructing input text data. Autoencoders are a type of neural network used for unsupervised learning tasks, aiming to learn a compact representation of the input data. In this context, the objective is to train an autoencoder architecture specifically designed for text data, ensuring that the model can effectively compress and reconstruct textual information while preserving its essential features and semantic meaning.</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1569660"/>
          </a:xfrm>
          <a:prstGeom prst="rect">
            <a:avLst/>
          </a:prstGeom>
          <a:noFill/>
        </p:spPr>
        <p:txBody>
          <a:bodyPr wrap="square" rtlCol="0">
            <a:spAutoFit/>
          </a:bodyPr>
          <a:lstStyle/>
          <a:p>
            <a:pPr algn="just"/>
            <a:r>
              <a:rPr lang="en-US" sz="2400" dirty="0"/>
              <a:t>              In this project, we will explore how GANs work and how they can help computers create new and realistic images. We'll also see how people can use GANs in art and design to make amazing creations!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l">
              <a:buFont typeface="+mj-lt"/>
              <a:buAutoNum type="arabicPeriod"/>
            </a:pPr>
            <a:r>
              <a:rPr lang="en-US" sz="2400" b="0" i="0" dirty="0">
                <a:solidFill>
                  <a:srgbClr val="0D0D0D"/>
                </a:solidFill>
                <a:effectLst/>
                <a:highlight>
                  <a:srgbClr val="FFFFFF"/>
                </a:highlight>
                <a:latin typeface="Söhne"/>
              </a:rPr>
              <a:t>Software developers interested in text data compression techniques.</a:t>
            </a:r>
          </a:p>
          <a:p>
            <a:pPr algn="l">
              <a:buFont typeface="+mj-lt"/>
              <a:buAutoNum type="arabicPeriod"/>
            </a:pPr>
            <a:r>
              <a:rPr lang="en-US" sz="2400" b="0" i="0" dirty="0">
                <a:solidFill>
                  <a:srgbClr val="0D0D0D"/>
                </a:solidFill>
                <a:effectLst/>
                <a:highlight>
                  <a:srgbClr val="FFFFFF"/>
                </a:highlight>
                <a:latin typeface="Söhne"/>
              </a:rPr>
              <a:t>Data scientists looking to explore unsupervised learning methods for text data.</a:t>
            </a:r>
          </a:p>
          <a:p>
            <a:pPr algn="l">
              <a:buFont typeface="+mj-lt"/>
              <a:buAutoNum type="arabicPeriod"/>
            </a:pPr>
            <a:r>
              <a:rPr lang="en-US" sz="2400" b="0" i="0" dirty="0">
                <a:solidFill>
                  <a:srgbClr val="0D0D0D"/>
                </a:solidFill>
                <a:effectLst/>
                <a:highlight>
                  <a:srgbClr val="FFFFFF"/>
                </a:highlight>
                <a:latin typeface="Söhne"/>
              </a:rPr>
              <a:t>Researchers in the field of natural language processing (NLP) and machine learning.</a:t>
            </a:r>
          </a:p>
          <a:p>
            <a:pPr algn="just"/>
            <a:endParaRPr lang="en-US" sz="2400" dirty="0"/>
          </a:p>
          <a:p>
            <a:pPr algn="just"/>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416320"/>
          </a:xfrm>
          <a:prstGeom prst="rect">
            <a:avLst/>
          </a:prstGeom>
          <a:noFill/>
        </p:spPr>
        <p:txBody>
          <a:bodyPr wrap="square" rtlCol="0">
            <a:spAutoFit/>
          </a:bodyPr>
          <a:lstStyle/>
          <a:p>
            <a:r>
              <a:rPr lang="en-US" b="0" i="0" dirty="0">
                <a:solidFill>
                  <a:srgbClr val="0D0D0D"/>
                </a:solidFill>
                <a:effectLst/>
                <a:highlight>
                  <a:srgbClr val="FFFFFF"/>
                </a:highlight>
                <a:latin typeface="Söhne"/>
              </a:rPr>
              <a:t>Our solution entails designing and training an autoencoder model tailored for text data reconstruction. Leveraging advanced neural network architectures and natural language processing techniques, our model will learn to encode input text into a lower-dimensional latent space representation and decode it back to its original form. The value proposition lies in the ability of our autoencoder to effectively capture the intricate patterns and semantic nuances present in textual data, enabling efficient compression and faithful reconstruction. This empowers users across various domains, including software development, data science, and research, to preprocess and analyze large volumes of text data efficiently.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3416320"/>
          </a:xfrm>
          <a:prstGeom prst="rect">
            <a:avLst/>
          </a:prstGeom>
          <a:noFill/>
        </p:spPr>
        <p:txBody>
          <a:bodyPr wrap="square" rtlCol="0">
            <a:spAutoFit/>
          </a:bodyPr>
          <a:lstStyle/>
          <a:p>
            <a:pPr algn="just"/>
            <a:r>
              <a:rPr lang="en-US" sz="2400" dirty="0"/>
              <a:t>          Imagine a world where computers can dream and create alongside humans, producing artworks that blur the line between reality and imagination. That's the WOW factor of our project! GANs enable computers to learn from data and generate new content that is visually indistinguishable from real images. This WOW factor lies in the transformative potential of GANs, turning pixels into masterpieces and algorithms.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752475" y="2152901"/>
            <a:ext cx="8001000" cy="3046988"/>
          </a:xfrm>
          <a:prstGeom prst="rect">
            <a:avLst/>
          </a:prstGeom>
          <a:noFill/>
        </p:spPr>
        <p:txBody>
          <a:bodyPr wrap="square" rtlCol="0">
            <a:spAutoFit/>
          </a:bodyPr>
          <a:lstStyle/>
          <a:p>
            <a:pPr algn="l">
              <a:buFont typeface="+mj-lt"/>
              <a:buAutoNum type="arabicPeriod"/>
            </a:pPr>
            <a:r>
              <a:rPr lang="en-US" sz="2400" b="0" i="0" dirty="0">
                <a:solidFill>
                  <a:srgbClr val="0D0D0D"/>
                </a:solidFill>
                <a:effectLst/>
                <a:highlight>
                  <a:srgbClr val="FFFFFF"/>
                </a:highlight>
                <a:latin typeface="Söhne"/>
              </a:rPr>
              <a:t>Encoder: This part of the model will take the input text data and encode it into a lower-dimensional latent space representation.</a:t>
            </a:r>
          </a:p>
          <a:p>
            <a:pPr algn="l">
              <a:buFont typeface="+mj-lt"/>
              <a:buAutoNum type="arabicPeriod"/>
            </a:pPr>
            <a:r>
              <a:rPr lang="en-US" sz="2400" b="0" i="0" dirty="0">
                <a:solidFill>
                  <a:srgbClr val="0D0D0D"/>
                </a:solidFill>
                <a:effectLst/>
                <a:highlight>
                  <a:srgbClr val="FFFFFF"/>
                </a:highlight>
                <a:latin typeface="Söhne"/>
              </a:rPr>
              <a:t>Decoder: This part of the model will take the latent representation generated by the encoder and reconstruct the original input text.</a:t>
            </a:r>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538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Kishore K</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Manthra P</cp:lastModifiedBy>
  <cp:revision>7</cp:revision>
  <dcterms:created xsi:type="dcterms:W3CDTF">2024-04-11T06:59:37Z</dcterms:created>
  <dcterms:modified xsi:type="dcterms:W3CDTF">2024-04-16T08:25:05Z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