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60" d="100"/>
          <a:sy n="60" d="100"/>
        </p:scale>
        <p:origin x="90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Kishore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28675" y="5121174"/>
            <a:ext cx="8391525"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https://drive.google.com/file/d/16nLIyI4MtLpI9aRWiZ94o4hgRCdyT2V9/view?usp=sharing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752475" y="1857375"/>
            <a:ext cx="7315200" cy="2308324"/>
          </a:xfrm>
          <a:prstGeom prst="rect">
            <a:avLst/>
          </a:prstGeom>
          <a:noFill/>
        </p:spPr>
        <p:txBody>
          <a:bodyPr wrap="square" rtlCol="0">
            <a:spAutoFit/>
          </a:bodyPr>
          <a:lstStyle/>
          <a:p>
            <a:pPr algn="l"/>
            <a:endParaRPr lang="en-US" sz="2400" b="0" i="0" dirty="0">
              <a:solidFill>
                <a:srgbClr val="0D0D0D"/>
              </a:solidFill>
              <a:effectLst/>
              <a:highlight>
                <a:srgbClr val="FFFFFF"/>
              </a:highlight>
              <a:latin typeface="Söhne"/>
            </a:endParaRPr>
          </a:p>
          <a:p>
            <a:pPr algn="just"/>
            <a:r>
              <a:rPr lang="en-US" sz="2400" b="0" i="0" dirty="0">
                <a:solidFill>
                  <a:srgbClr val="0D0D0D"/>
                </a:solidFill>
                <a:effectLst/>
                <a:highlight>
                  <a:srgbClr val="FFFFFF"/>
                </a:highlight>
                <a:latin typeface="Söhne"/>
              </a:rPr>
              <a:t>In summary, this project aims to analyze and visualize the spread of cases among healthcare workers in Guinea and Liberia, providing valuable insights for stakeholders to make informed decisions and take proactive measures to mitigate the spread of diseases.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830997"/>
          </a:xfrm>
          <a:prstGeom prst="rect">
            <a:avLst/>
          </a:prstGeom>
          <a:noFill/>
        </p:spPr>
        <p:txBody>
          <a:bodyPr wrap="square" rtlCol="0">
            <a:spAutoFit/>
          </a:bodyPr>
          <a:lstStyle/>
          <a:p>
            <a:r>
              <a:rPr lang="en-US" sz="2400" dirty="0"/>
              <a:t>Generation of Image using Autoencoder and GAN Models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highlight>
                  <a:srgbClr val="FFFFFF"/>
                </a:highlight>
                <a:latin typeface="Söhne"/>
              </a:rPr>
              <a:t>The problem revolves around understanding and visualizing the spread of cases (presumably related to healthcare workers) in Guinea and Liberia on a given date. This includes analyzing the distribution of cases across different case definitions.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193899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aims to analyze and visualize the spread of cases among healthcare workers in Guinea and Liberia on a particular date. This involves exploring the dataset, identifying trends, and presenting the findings through graphs or visualizations.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of this project could include healthcare professionals, policymakers, researchers, and organizations involved in public health initiatives. They can utilize the insights gained from the analysis to make informed decisions, allocate resources effectively, and develop strategies to mitigate the spread of diseases among healthcare workers.</a:t>
            </a:r>
            <a:endParaRPr lang="en-US" sz="2400" dirty="0"/>
          </a:p>
          <a:p>
            <a:pPr algn="just"/>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2308324"/>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involves analyzing the dataset to gain insights into the distribution of cases among healthcare workers in Guinea and Liberia. By visualizing the data, stakeholders can understand the severity of the situation, identify hotspots, and prioritize interventions. The value proposition lies in providing actionable insights that can aid in the effective management and containment of diseases among healthcare workers, ultimately improving public health outcomes.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4154984"/>
          </a:xfrm>
          <a:prstGeom prst="rect">
            <a:avLst/>
          </a:prstGeom>
          <a:noFill/>
        </p:spPr>
        <p:txBody>
          <a:bodyPr wrap="square" rtlCol="0">
            <a:spAutoFit/>
          </a:bodyPr>
          <a:lstStyle/>
          <a:p>
            <a:pPr algn="l">
              <a:buFont typeface="+mj-lt"/>
              <a:buAutoNum type="arabicPeriod"/>
            </a:pPr>
            <a:r>
              <a:rPr lang="en-US" sz="2400" b="1" i="0" dirty="0">
                <a:solidFill>
                  <a:srgbClr val="0D0D0D"/>
                </a:solidFill>
                <a:effectLst/>
                <a:highlight>
                  <a:srgbClr val="FFFFFF"/>
                </a:highlight>
                <a:latin typeface="Söhne"/>
              </a:rPr>
              <a:t>Data Exploration:</a:t>
            </a:r>
            <a:r>
              <a:rPr lang="en-US" sz="2400" b="0" i="0" dirty="0">
                <a:solidFill>
                  <a:srgbClr val="0D0D0D"/>
                </a:solidFill>
                <a:effectLst/>
                <a:highlight>
                  <a:srgbClr val="FFFFFF"/>
                </a:highlight>
                <a:latin typeface="Söhne"/>
              </a:rPr>
              <a:t> Explore the dataset to understand its structure, features, and distributions.</a:t>
            </a:r>
          </a:p>
          <a:p>
            <a:pPr algn="l">
              <a:buFont typeface="+mj-lt"/>
              <a:buAutoNum type="arabicPeriod"/>
            </a:pPr>
            <a:r>
              <a:rPr lang="en-US" sz="2400" b="1" i="0" dirty="0">
                <a:solidFill>
                  <a:srgbClr val="0D0D0D"/>
                </a:solidFill>
                <a:effectLst/>
                <a:highlight>
                  <a:srgbClr val="FFFFFF"/>
                </a:highlight>
                <a:latin typeface="Söhne"/>
              </a:rPr>
              <a:t>Data Visualization:</a:t>
            </a:r>
            <a:r>
              <a:rPr lang="en-US" sz="2400" b="0" i="0" dirty="0">
                <a:solidFill>
                  <a:srgbClr val="0D0D0D"/>
                </a:solidFill>
                <a:effectLst/>
                <a:highlight>
                  <a:srgbClr val="FFFFFF"/>
                </a:highlight>
                <a:latin typeface="Söhne"/>
              </a:rPr>
              <a:t> Visualize the data using graphs or charts to highlight trends and patterns.</a:t>
            </a:r>
          </a:p>
          <a:p>
            <a:pPr algn="l">
              <a:buFont typeface="+mj-lt"/>
              <a:buAutoNum type="arabicPeriod"/>
            </a:pPr>
            <a:r>
              <a:rPr lang="en-US" sz="2400" b="1" i="0" dirty="0">
                <a:solidFill>
                  <a:srgbClr val="0D0D0D"/>
                </a:solidFill>
                <a:effectLst/>
                <a:highlight>
                  <a:srgbClr val="FFFFFF"/>
                </a:highlight>
                <a:latin typeface="Söhne"/>
              </a:rPr>
              <a:t>Insights Generation:</a:t>
            </a:r>
            <a:r>
              <a:rPr lang="en-US" sz="2400" b="0" i="0" dirty="0">
                <a:solidFill>
                  <a:srgbClr val="0D0D0D"/>
                </a:solidFill>
                <a:effectLst/>
                <a:highlight>
                  <a:srgbClr val="FFFFFF"/>
                </a:highlight>
                <a:latin typeface="Söhne"/>
              </a:rPr>
              <a:t> Analyze the visualizations to identify key insights and trends.</a:t>
            </a:r>
          </a:p>
          <a:p>
            <a:pPr algn="l">
              <a:buFont typeface="+mj-lt"/>
              <a:buAutoNum type="arabicPeriod"/>
            </a:pPr>
            <a:r>
              <a:rPr lang="en-US" sz="2400" b="1" i="0" dirty="0">
                <a:solidFill>
                  <a:srgbClr val="0D0D0D"/>
                </a:solidFill>
                <a:effectLst/>
                <a:highlight>
                  <a:srgbClr val="FFFFFF"/>
                </a:highlight>
                <a:latin typeface="Söhne"/>
              </a:rPr>
              <a:t>Recommendations:</a:t>
            </a:r>
            <a:r>
              <a:rPr lang="en-US" sz="2400" b="0" i="0" dirty="0">
                <a:solidFill>
                  <a:srgbClr val="0D0D0D"/>
                </a:solidFill>
                <a:effectLst/>
                <a:highlight>
                  <a:srgbClr val="FFFFFF"/>
                </a:highlight>
                <a:latin typeface="Söhne"/>
              </a:rPr>
              <a:t> Provide recommendations based on the findings to stakeholders for informed decision-making.</a:t>
            </a:r>
          </a:p>
          <a:p>
            <a:pPr algn="just"/>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752475" y="2152901"/>
            <a:ext cx="8001000" cy="2677656"/>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Since this project focuses on data analysis and visualization rather than modeling, there are no specific modeling techniques involved. However, if you intend to explore predictive modeling or forecasting, you could consider techniques such as time series analysis or machine learning algorithms to predict future trends in healthcare worker cases.</a:t>
            </a:r>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481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Kishore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Manthra P</cp:lastModifiedBy>
  <cp:revision>8</cp:revision>
  <dcterms:created xsi:type="dcterms:W3CDTF">2024-04-11T06:59:37Z</dcterms:created>
  <dcterms:modified xsi:type="dcterms:W3CDTF">2024-04-16T09:10:04Z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