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8" r:id="rId3"/>
    <p:sldId id="259" r:id="rId4"/>
    <p:sldId id="260" r:id="rId5"/>
    <p:sldId id="261" r:id="rId6"/>
    <p:sldId id="265"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1476"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35FF57A-1627-483B-B8C7-61690389BB60}" type="datetimeFigureOut">
              <a:rPr lang="en-IN" smtClean="0"/>
              <a:t>11-10-2023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E0E0229-DDB6-4B61-BD5C-D210E69EE8F5}" type="slidenum">
              <a:rPr lang="en-IN" smtClean="0"/>
              <a:t>‹#›</a:t>
            </a:fld>
            <a:endParaRPr lang="en-IN" dirty="0"/>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5FF57A-1627-483B-B8C7-61690389BB60}" type="datetimeFigureOut">
              <a:rPr lang="en-IN" smtClean="0"/>
              <a:t>11-10-2023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E0E0229-DDB6-4B61-BD5C-D210E69EE8F5}" type="slidenum">
              <a:rPr lang="en-IN" smtClean="0"/>
              <a:t>‹#›</a:t>
            </a:fld>
            <a:endParaRPr lang="en-IN"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35FF57A-1627-483B-B8C7-61690389BB60}" type="datetimeFigureOut">
              <a:rPr lang="en-IN" smtClean="0"/>
              <a:t>11-10-2023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E0E0229-DDB6-4B61-BD5C-D210E69EE8F5}" type="slidenum">
              <a:rPr lang="en-IN" smtClean="0"/>
              <a:t>‹#›</a:t>
            </a:fld>
            <a:endParaRPr lang="en-IN"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35FF57A-1627-483B-B8C7-61690389BB60}" type="datetimeFigureOut">
              <a:rPr lang="en-IN" smtClean="0"/>
              <a:t>11-10-2023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E0E0229-DDB6-4B61-BD5C-D210E69EE8F5}" type="slidenum">
              <a:rPr lang="en-IN" smtClean="0"/>
              <a:t>‹#›</a:t>
            </a:fld>
            <a:endParaRPr lang="en-IN" dirty="0"/>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5FF57A-1627-483B-B8C7-61690389BB60}" type="datetimeFigureOut">
              <a:rPr lang="en-IN" smtClean="0"/>
              <a:t>11-10-2023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E0E0229-DDB6-4B61-BD5C-D210E69EE8F5}" type="slidenum">
              <a:rPr lang="en-IN" smtClean="0"/>
              <a:t>‹#›</a:t>
            </a:fld>
            <a:endParaRPr lang="en-IN"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35FF57A-1627-483B-B8C7-61690389BB60}" type="datetimeFigureOut">
              <a:rPr lang="en-IN" smtClean="0"/>
              <a:t>11-10-2023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E0E0229-DDB6-4B61-BD5C-D210E69EE8F5}" type="slidenum">
              <a:rPr lang="en-IN" smtClean="0"/>
              <a:t>‹#›</a:t>
            </a:fld>
            <a:endParaRPr lang="en-IN" dirty="0"/>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35FF57A-1627-483B-B8C7-61690389BB60}" type="datetimeFigureOut">
              <a:rPr lang="en-IN" smtClean="0"/>
              <a:t>11-10-2023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E0E0229-DDB6-4B61-BD5C-D210E69EE8F5}" type="slidenum">
              <a:rPr lang="en-IN" smtClean="0"/>
              <a:t>‹#›</a:t>
            </a:fld>
            <a:endParaRPr lang="en-IN"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35FF57A-1627-483B-B8C7-61690389BB60}" type="datetimeFigureOut">
              <a:rPr lang="en-IN" smtClean="0"/>
              <a:t>11-10-2023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AE0E0229-DDB6-4B61-BD5C-D210E69EE8F5}" type="slidenum">
              <a:rPr lang="en-IN" smtClean="0"/>
              <a:t>‹#›</a:t>
            </a:fld>
            <a:endParaRPr lang="en-IN"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5FF57A-1627-483B-B8C7-61690389BB60}" type="datetimeFigureOut">
              <a:rPr lang="en-IN" smtClean="0"/>
              <a:t>11-10-2023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AE0E0229-DDB6-4B61-BD5C-D210E69EE8F5}" type="slidenum">
              <a:rPr lang="en-IN" smtClean="0"/>
              <a:t>‹#›</a:t>
            </a:fld>
            <a:endParaRPr lang="en-IN"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5FF57A-1627-483B-B8C7-61690389BB60}" type="datetimeFigureOut">
              <a:rPr lang="en-IN" smtClean="0"/>
              <a:t>11-10-2023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E0E0229-DDB6-4B61-BD5C-D210E69EE8F5}" type="slidenum">
              <a:rPr lang="en-IN" smtClean="0"/>
              <a:t>‹#›</a:t>
            </a:fld>
            <a:endParaRPr lang="en-IN"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5FF57A-1627-483B-B8C7-61690389BB60}" type="datetimeFigureOut">
              <a:rPr lang="en-IN" smtClean="0"/>
              <a:t>11-10-2023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E0E0229-DDB6-4B61-BD5C-D210E69EE8F5}" type="slidenum">
              <a:rPr lang="en-IN" smtClean="0"/>
              <a:t>‹#›</a:t>
            </a:fld>
            <a:endParaRPr lang="en-IN" dirty="0"/>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235FF57A-1627-483B-B8C7-61690389BB60}" type="datetimeFigureOut">
              <a:rPr lang="en-IN" smtClean="0"/>
              <a:t>11-10-2023</a:t>
            </a:fld>
            <a:endParaRPr lang="en-IN" dirty="0"/>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IN" dirty="0"/>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AE0E0229-DDB6-4B61-BD5C-D210E69EE8F5}"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Phase-2</a:t>
            </a:r>
            <a:endParaRPr lang="en-IN" dirty="0"/>
          </a:p>
        </p:txBody>
      </p:sp>
      <p:sp>
        <p:nvSpPr>
          <p:cNvPr id="2" name="Title 1"/>
          <p:cNvSpPr>
            <a:spLocks noGrp="1"/>
          </p:cNvSpPr>
          <p:nvPr>
            <p:ph type="ctrTitle"/>
          </p:nvPr>
        </p:nvSpPr>
        <p:spPr/>
        <p:txBody>
          <a:bodyPr/>
          <a:lstStyle/>
          <a:p>
            <a:r>
              <a:rPr lang="en-US" dirty="0" smtClean="0"/>
              <a:t>Covid-19 analysis</a:t>
            </a:r>
            <a:endParaRPr lang="en-IN" dirty="0"/>
          </a:p>
        </p:txBody>
      </p:sp>
    </p:spTree>
    <p:extLst>
      <p:ext uri="{BB962C8B-B14F-4D97-AF65-F5344CB8AC3E}">
        <p14:creationId xmlns:p14="http://schemas.microsoft.com/office/powerpoint/2010/main" val="3205990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sz="quarter" idx="13"/>
          </p:nvPr>
        </p:nvSpPr>
        <p:spPr/>
        <p:txBody>
          <a:bodyPr>
            <a:normAutofit fontScale="77500" lnSpcReduction="20000"/>
          </a:bodyPr>
          <a:lstStyle/>
          <a:p>
            <a:r>
              <a:rPr lang="en-US" dirty="0"/>
              <a:t>I chose to visualise the COVID-19 vs. Vaccines in </a:t>
            </a:r>
            <a:r>
              <a:rPr lang="en-US" dirty="0" smtClean="0"/>
              <a:t>India </a:t>
            </a:r>
            <a:r>
              <a:rPr lang="en-US" dirty="0"/>
              <a:t>Until the late 2020, </a:t>
            </a:r>
            <a:r>
              <a:rPr lang="en-US" dirty="0" smtClean="0"/>
              <a:t>India has </a:t>
            </a:r>
            <a:r>
              <a:rPr lang="en-US" dirty="0"/>
              <a:t>been quite successful in keeping the new case at almost 0, followed by a rapid and extensive vaccination. However, there was an exponential increase of the daily new cases in the mid-April. As a Washington post article </a:t>
            </a:r>
            <a:r>
              <a:rPr lang="en-US" dirty="0" smtClean="0"/>
              <a:t>analyses, </a:t>
            </a:r>
            <a:r>
              <a:rPr lang="en-US" dirty="0"/>
              <a:t>this surge is explained by the people moving to and from </a:t>
            </a:r>
            <a:r>
              <a:rPr lang="en-US" dirty="0" smtClean="0"/>
              <a:t>use ,a . </a:t>
            </a:r>
            <a:r>
              <a:rPr lang="en-US" dirty="0"/>
              <a:t>Furthermore, while this </a:t>
            </a:r>
            <a:r>
              <a:rPr lang="en-US" dirty="0" smtClean="0"/>
              <a:t>visualization </a:t>
            </a:r>
            <a:r>
              <a:rPr lang="en-US" dirty="0"/>
              <a:t>does not allow to see the geographical dispersion of the covid-19 cases, the same article says the hardest hit area is located near the border. In terms of the relationship between the daily cases and vaccinations, the recent spike has clearly decelerated the process of </a:t>
            </a:r>
            <a:r>
              <a:rPr lang="en-US" dirty="0" smtClean="0"/>
              <a:t>vaccination </a:t>
            </a:r>
            <a:r>
              <a:rPr lang="en-US" dirty="0"/>
              <a:t>in </a:t>
            </a:r>
            <a:r>
              <a:rPr lang="en-US" dirty="0" smtClean="0"/>
              <a:t>India</a:t>
            </a:r>
            <a:endParaRPr lang="en-US" dirty="0"/>
          </a:p>
          <a:p>
            <a:pPr marL="0" indent="0">
              <a:buNone/>
            </a:pPr>
            <a:r>
              <a:rPr lang="en-US" dirty="0" smtClean="0"/>
              <a:t/>
            </a:r>
            <a:br>
              <a:rPr lang="en-US" dirty="0" smtClean="0"/>
            </a:br>
            <a:endParaRPr lang="en-IN" dirty="0"/>
          </a:p>
        </p:txBody>
      </p:sp>
    </p:spTree>
    <p:extLst>
      <p:ext uri="{BB962C8B-B14F-4D97-AF65-F5344CB8AC3E}">
        <p14:creationId xmlns:p14="http://schemas.microsoft.com/office/powerpoint/2010/main" val="33628925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11560" y="1196752"/>
            <a:ext cx="7973538" cy="4392488"/>
          </a:xfrm>
        </p:spPr>
      </p:pic>
    </p:spTree>
    <p:extLst>
      <p:ext uri="{BB962C8B-B14F-4D97-AF65-F5344CB8AC3E}">
        <p14:creationId xmlns:p14="http://schemas.microsoft.com/office/powerpoint/2010/main" val="10455846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539552" y="1916832"/>
            <a:ext cx="7488831" cy="3456384"/>
          </a:xfrm>
        </p:spPr>
      </p:pic>
    </p:spTree>
    <p:extLst>
      <p:ext uri="{BB962C8B-B14F-4D97-AF65-F5344CB8AC3E}">
        <p14:creationId xmlns:p14="http://schemas.microsoft.com/office/powerpoint/2010/main" val="10788582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83569" y="764703"/>
            <a:ext cx="7560840" cy="5052973"/>
          </a:xfrm>
        </p:spPr>
      </p:pic>
    </p:spTree>
    <p:extLst>
      <p:ext uri="{BB962C8B-B14F-4D97-AF65-F5344CB8AC3E}">
        <p14:creationId xmlns:p14="http://schemas.microsoft.com/office/powerpoint/2010/main" val="3210334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83568" y="980728"/>
            <a:ext cx="7056784" cy="5040560"/>
          </a:xfrm>
        </p:spPr>
      </p:pic>
    </p:spTree>
    <p:extLst>
      <p:ext uri="{BB962C8B-B14F-4D97-AF65-F5344CB8AC3E}">
        <p14:creationId xmlns:p14="http://schemas.microsoft.com/office/powerpoint/2010/main" val="8666434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Summary Data Columns Description:</a:t>
            </a:r>
            <a:br>
              <a:rPr lang="en-US" b="1" dirty="0" smtClean="0"/>
            </a:br>
            <a:endParaRPr lang="en-IN" dirty="0"/>
          </a:p>
        </p:txBody>
      </p:sp>
      <p:sp>
        <p:nvSpPr>
          <p:cNvPr id="3" name="Content Placeholder 2"/>
          <p:cNvSpPr>
            <a:spLocks noGrp="1"/>
          </p:cNvSpPr>
          <p:nvPr>
            <p:ph sz="quarter" idx="13"/>
          </p:nvPr>
        </p:nvSpPr>
        <p:spPr>
          <a:xfrm>
            <a:off x="457200" y="476672"/>
            <a:ext cx="7715200" cy="3960441"/>
          </a:xfrm>
        </p:spPr>
        <p:txBody>
          <a:bodyPr>
            <a:normAutofit fontScale="55000" lnSpcReduction="20000"/>
          </a:bodyPr>
          <a:lstStyle/>
          <a:p>
            <a:pPr fontAlgn="base"/>
            <a:endParaRPr lang="en-US" b="1" dirty="0"/>
          </a:p>
          <a:p>
            <a:pPr fontAlgn="base"/>
            <a:r>
              <a:rPr lang="en-US" b="1" dirty="0"/>
              <a:t>country</a:t>
            </a:r>
            <a:r>
              <a:rPr lang="en-US" dirty="0"/>
              <a:t>: designates the Country in which the </a:t>
            </a:r>
            <a:r>
              <a:rPr lang="en-US" dirty="0"/>
              <a:t>the</a:t>
            </a:r>
            <a:r>
              <a:rPr lang="en-US" dirty="0"/>
              <a:t> row's data was observed.</a:t>
            </a:r>
          </a:p>
          <a:p>
            <a:pPr fontAlgn="base"/>
            <a:r>
              <a:rPr lang="en-US" b="1" dirty="0"/>
              <a:t>continent</a:t>
            </a:r>
            <a:r>
              <a:rPr lang="en-US" dirty="0"/>
              <a:t>: designates the Continent of the observed country.</a:t>
            </a:r>
          </a:p>
          <a:p>
            <a:pPr fontAlgn="base"/>
            <a:r>
              <a:rPr lang="en-US" b="1" dirty="0" smtClean="0"/>
              <a:t>total confirmed</a:t>
            </a:r>
            <a:r>
              <a:rPr lang="en-US" dirty="0" smtClean="0"/>
              <a:t>: </a:t>
            </a:r>
            <a:r>
              <a:rPr lang="en-US" dirty="0"/>
              <a:t>designates the total number of confirmed cases in the observed country.</a:t>
            </a:r>
          </a:p>
          <a:p>
            <a:pPr fontAlgn="base"/>
            <a:r>
              <a:rPr lang="en-US" b="1" dirty="0" smtClean="0"/>
              <a:t>total deaths</a:t>
            </a:r>
            <a:r>
              <a:rPr lang="en-US" dirty="0" smtClean="0"/>
              <a:t>: </a:t>
            </a:r>
            <a:r>
              <a:rPr lang="en-US" dirty="0"/>
              <a:t>designates the total number of confirmed deaths in the observed country.</a:t>
            </a:r>
          </a:p>
          <a:p>
            <a:pPr fontAlgn="base"/>
            <a:r>
              <a:rPr lang="en-US" b="1" dirty="0" smtClean="0"/>
              <a:t>total recovered</a:t>
            </a:r>
            <a:r>
              <a:rPr lang="en-US" dirty="0" smtClean="0"/>
              <a:t>: </a:t>
            </a:r>
            <a:r>
              <a:rPr lang="en-US" dirty="0"/>
              <a:t>designates the total number of confirmed recoveries in the observed country.</a:t>
            </a:r>
          </a:p>
          <a:p>
            <a:pPr fontAlgn="base"/>
            <a:r>
              <a:rPr lang="en-US" b="1" dirty="0" smtClean="0"/>
              <a:t>active cases</a:t>
            </a:r>
            <a:r>
              <a:rPr lang="en-US" dirty="0" smtClean="0"/>
              <a:t>: </a:t>
            </a:r>
            <a:r>
              <a:rPr lang="en-US" dirty="0"/>
              <a:t>designates the number of active cases in the observed country.</a:t>
            </a:r>
          </a:p>
          <a:p>
            <a:pPr fontAlgn="base"/>
            <a:r>
              <a:rPr lang="en-US" b="1" dirty="0"/>
              <a:t>serious_or_critical</a:t>
            </a:r>
            <a:r>
              <a:rPr lang="en-US" dirty="0"/>
              <a:t>: designates the estimated number of cases in serious or critical conditions in the observed country.</a:t>
            </a:r>
          </a:p>
          <a:p>
            <a:pPr fontAlgn="base"/>
            <a:r>
              <a:rPr lang="en-US" b="1" dirty="0"/>
              <a:t>total_cases_per_1m_population</a:t>
            </a:r>
            <a:r>
              <a:rPr lang="en-US" dirty="0"/>
              <a:t>: designates the number of total cases per 1 million population in the observed country.</a:t>
            </a:r>
          </a:p>
          <a:p>
            <a:pPr fontAlgn="base"/>
            <a:r>
              <a:rPr lang="en-US" b="1" dirty="0"/>
              <a:t>total_deaths_per_1m_population</a:t>
            </a:r>
            <a:r>
              <a:rPr lang="en-US" dirty="0"/>
              <a:t>: designates the number of total deaths per 1 million population in the observed country.</a:t>
            </a:r>
          </a:p>
          <a:p>
            <a:pPr fontAlgn="base"/>
            <a:r>
              <a:rPr lang="en-US" b="1" dirty="0"/>
              <a:t>total_tests</a:t>
            </a:r>
            <a:r>
              <a:rPr lang="en-US" dirty="0"/>
              <a:t>: designates the number of total tests done in the observed country.</a:t>
            </a:r>
          </a:p>
          <a:p>
            <a:pPr fontAlgn="base"/>
            <a:r>
              <a:rPr lang="en-US" b="1" dirty="0"/>
              <a:t>total_tests_per_1m_population</a:t>
            </a:r>
            <a:r>
              <a:rPr lang="en-US" dirty="0"/>
              <a:t>: designates the number of total test done per 1 million population in the observed country.</a:t>
            </a:r>
          </a:p>
          <a:p>
            <a:pPr fontAlgn="base"/>
            <a:r>
              <a:rPr lang="en-US" b="1" dirty="0"/>
              <a:t>population</a:t>
            </a:r>
            <a:r>
              <a:rPr lang="en-US" dirty="0"/>
              <a:t>: designates the population count in the observed country.</a:t>
            </a:r>
          </a:p>
          <a:p>
            <a:endParaRPr lang="en-IN" dirty="0"/>
          </a:p>
        </p:txBody>
      </p:sp>
    </p:spTree>
    <p:extLst>
      <p:ext uri="{BB962C8B-B14F-4D97-AF65-F5344CB8AC3E}">
        <p14:creationId xmlns:p14="http://schemas.microsoft.com/office/powerpoint/2010/main" val="18910461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76672"/>
            <a:ext cx="8229600" cy="494928"/>
          </a:xfrm>
        </p:spPr>
        <p:txBody>
          <a:bodyPr>
            <a:normAutofit fontScale="90000"/>
          </a:bodyPr>
          <a:lstStyle/>
          <a:p>
            <a:r>
              <a:rPr lang="en-US" b="1" dirty="0" smtClean="0"/>
              <a:t>Daily Data Columns Description:</a:t>
            </a:r>
            <a:br>
              <a:rPr lang="en-US" b="1" dirty="0" smtClean="0"/>
            </a:br>
            <a:endParaRPr lang="en-IN" dirty="0"/>
          </a:p>
        </p:txBody>
      </p:sp>
      <p:sp>
        <p:nvSpPr>
          <p:cNvPr id="3" name="Content Placeholder 2"/>
          <p:cNvSpPr>
            <a:spLocks noGrp="1"/>
          </p:cNvSpPr>
          <p:nvPr>
            <p:ph sz="quarter" idx="13"/>
          </p:nvPr>
        </p:nvSpPr>
        <p:spPr>
          <a:xfrm>
            <a:off x="1143000" y="2204864"/>
            <a:ext cx="6165304" cy="3312368"/>
          </a:xfrm>
        </p:spPr>
        <p:txBody>
          <a:bodyPr>
            <a:normAutofit fontScale="62500" lnSpcReduction="20000"/>
          </a:bodyPr>
          <a:lstStyle/>
          <a:p>
            <a:pPr fontAlgn="base"/>
            <a:r>
              <a:rPr lang="en-US" b="1" dirty="0" smtClean="0"/>
              <a:t>date</a:t>
            </a:r>
            <a:r>
              <a:rPr lang="en-US" dirty="0"/>
              <a:t>: designates the date of observation of the row's data in YYYY-MM-DD format.</a:t>
            </a:r>
          </a:p>
          <a:p>
            <a:pPr fontAlgn="base"/>
            <a:r>
              <a:rPr lang="en-US" b="1" dirty="0"/>
              <a:t>country</a:t>
            </a:r>
            <a:r>
              <a:rPr lang="en-US" dirty="0"/>
              <a:t>: designates the Country in which the </a:t>
            </a:r>
            <a:r>
              <a:rPr lang="en-US" dirty="0"/>
              <a:t>the</a:t>
            </a:r>
            <a:r>
              <a:rPr lang="en-US" dirty="0"/>
              <a:t> row's data was observed.</a:t>
            </a:r>
          </a:p>
          <a:p>
            <a:pPr fontAlgn="base"/>
            <a:r>
              <a:rPr lang="en-US" b="1" dirty="0"/>
              <a:t>cumulative_total_cases</a:t>
            </a:r>
            <a:r>
              <a:rPr lang="en-US" dirty="0"/>
              <a:t>: designates the cumulative number of confirmed cases as of the row's date, for the row's country.</a:t>
            </a:r>
          </a:p>
          <a:p>
            <a:pPr fontAlgn="base"/>
            <a:r>
              <a:rPr lang="en-US" b="1" dirty="0"/>
              <a:t>daily_new_cases</a:t>
            </a:r>
            <a:r>
              <a:rPr lang="en-US" dirty="0"/>
              <a:t>: designates the daily new number of confirmed cases on the row's date, for the row's country.</a:t>
            </a:r>
          </a:p>
          <a:p>
            <a:pPr fontAlgn="base"/>
            <a:r>
              <a:rPr lang="en-US" b="1" dirty="0" smtClean="0"/>
              <a:t>active cases</a:t>
            </a:r>
            <a:r>
              <a:rPr lang="en-US" dirty="0" smtClean="0"/>
              <a:t>: </a:t>
            </a:r>
            <a:r>
              <a:rPr lang="en-US" dirty="0"/>
              <a:t>designates the number of active cases (i.e., confirmed cases that still didn't recover nor die) on the row's date, for the row's country.</a:t>
            </a:r>
          </a:p>
          <a:p>
            <a:pPr fontAlgn="base"/>
            <a:r>
              <a:rPr lang="en-US" b="1" dirty="0"/>
              <a:t>cumulative_total_deaths</a:t>
            </a:r>
            <a:r>
              <a:rPr lang="en-US" dirty="0"/>
              <a:t>: designates the cumulative number of confirmed deaths as of the row's date, for the row's country.</a:t>
            </a:r>
          </a:p>
          <a:p>
            <a:pPr fontAlgn="base"/>
            <a:r>
              <a:rPr lang="en-US" b="1" dirty="0"/>
              <a:t>daily_new_deaths</a:t>
            </a:r>
            <a:r>
              <a:rPr lang="en-US" dirty="0"/>
              <a:t>: designates the daily new number of confirmed deaths on the row's date, for the row's country.</a:t>
            </a:r>
          </a:p>
          <a:p>
            <a:endParaRPr lang="en-IN" dirty="0"/>
          </a:p>
        </p:txBody>
      </p:sp>
    </p:spTree>
    <p:extLst>
      <p:ext uri="{BB962C8B-B14F-4D97-AF65-F5344CB8AC3E}">
        <p14:creationId xmlns:p14="http://schemas.microsoft.com/office/powerpoint/2010/main" val="14708909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sz="quarter" idx="13"/>
          </p:nvPr>
        </p:nvSpPr>
        <p:spPr/>
        <p:txBody>
          <a:bodyPr/>
          <a:lstStyle/>
          <a:p>
            <a:r>
              <a:rPr lang="en-US" dirty="0" smtClean="0"/>
              <a:t>Thank you </a:t>
            </a:r>
            <a:endParaRPr lang="en-IN" dirty="0"/>
          </a:p>
        </p:txBody>
      </p:sp>
    </p:spTree>
    <p:extLst>
      <p:ext uri="{BB962C8B-B14F-4D97-AF65-F5344CB8AC3E}">
        <p14:creationId xmlns:p14="http://schemas.microsoft.com/office/powerpoint/2010/main" val="3481643979"/>
      </p:ext>
    </p:extLst>
  </p:cSld>
  <p:clrMapOvr>
    <a:masterClrMapping/>
  </p:clrMapOvr>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40</TotalTime>
  <Words>466</Words>
  <Application>Microsoft Office PowerPoint</Application>
  <PresentationFormat>On-screen Show (4:3)</PresentationFormat>
  <Paragraphs>28</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Slipstream</vt:lpstr>
      <vt:lpstr>Covid-19 analysis</vt:lpstr>
      <vt:lpstr>Introduction</vt:lpstr>
      <vt:lpstr>PowerPoint Presentation</vt:lpstr>
      <vt:lpstr>PowerPoint Presentation</vt:lpstr>
      <vt:lpstr>PowerPoint Presentation</vt:lpstr>
      <vt:lpstr>PowerPoint Presentation</vt:lpstr>
      <vt:lpstr>Summary Data Columns Description: </vt:lpstr>
      <vt:lpstr>Daily Data Columns Description: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analysis</dc:title>
  <dc:creator>PC</dc:creator>
  <cp:lastModifiedBy>PC</cp:lastModifiedBy>
  <cp:revision>4</cp:revision>
  <dcterms:created xsi:type="dcterms:W3CDTF">2023-10-11T11:09:57Z</dcterms:created>
  <dcterms:modified xsi:type="dcterms:W3CDTF">2023-10-11T11:50:31Z</dcterms:modified>
</cp:coreProperties>
</file>