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3324615"/>
            <a:ext cx="7415998" cy="2648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b="1" spc="-10" dirty="0" smtClean="0">
                <a:latin typeface="Times New Roman"/>
                <a:cs typeface="Times New Roman"/>
              </a:rPr>
              <a:t>KISHORE.A </a:t>
            </a:r>
            <a:r>
              <a:rPr sz="2800" dirty="0" smtClean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No 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312200</a:t>
            </a:r>
            <a:r>
              <a:rPr lang="en-US" sz="2800" spc="-10" dirty="0" smtClean="0">
                <a:latin typeface="Times New Roman"/>
                <a:cs typeface="Times New Roman"/>
              </a:rPr>
              <a:t>582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ACCOUNTING AND FINANCE</a:t>
            </a:r>
            <a:r>
              <a:rPr sz="2800" spc="-20" dirty="0" smtClean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 err="1" smtClean="0">
                <a:latin typeface="Times New Roman"/>
                <a:cs typeface="Times New Roman"/>
              </a:rPr>
              <a:t>kanchipuram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55094" y="1328420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572000" y="132842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441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Admin</cp:lastModifiedBy>
  <cp:revision>4</cp:revision>
  <dcterms:created xsi:type="dcterms:W3CDTF">2024-08-30T09:35:35Z</dcterms:created>
  <dcterms:modified xsi:type="dcterms:W3CDTF">2024-09-03T10:08:14Z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