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14372" r:id="rId2"/>
    <p:sldId id="14357" r:id="rId3"/>
    <p:sldId id="14358" r:id="rId4"/>
    <p:sldId id="14359" r:id="rId5"/>
    <p:sldId id="14360" r:id="rId6"/>
    <p:sldId id="14361" r:id="rId7"/>
    <p:sldId id="14362" r:id="rId8"/>
    <p:sldId id="14364" r:id="rId9"/>
    <p:sldId id="14370" r:id="rId10"/>
    <p:sldId id="14366" r:id="rId11"/>
    <p:sldId id="14367" r:id="rId12"/>
    <p:sldId id="14368" r:id="rId13"/>
    <p:sldId id="14369" r:id="rId14"/>
    <p:sldId id="143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" userDrawn="1">
          <p15:clr>
            <a:srgbClr val="A4A3A4"/>
          </p15:clr>
        </p15:guide>
        <p15:guide id="3" orient="horz" pos="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A7A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3" autoAdjust="0"/>
    <p:restoredTop sz="96327"/>
  </p:normalViewPr>
  <p:slideViewPr>
    <p:cSldViewPr snapToGrid="0">
      <p:cViewPr varScale="1">
        <p:scale>
          <a:sx n="171" d="100"/>
          <a:sy n="171" d="100"/>
        </p:scale>
        <p:origin x="664" y="168"/>
      </p:cViewPr>
      <p:guideLst>
        <p:guide pos="384"/>
        <p:guide orient="horz" pos="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77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C11359-AF0C-465C-B5D0-78ADEDD67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4F0E-BE13-4937-8819-8E3CE3A36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757AC-A419-467D-8247-5E9D8BFFB56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7546-2544-4A2E-9139-FD325A641D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F31E2-FDC3-4D6D-A6C9-DF1DE9157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7E87-6A5A-49DF-AB78-0BEBD3A2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2A1B-CD7F-4721-9E3C-DBFA053AE11C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ACC5-592B-4884-8733-6FD8B76A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46F6E9-AC57-E943-B3F9-48D84BC3B81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0"/>
            <a:ext cx="8686800" cy="4686299"/>
            <a:chOff x="457200" y="0"/>
            <a:chExt cx="8686800" cy="4686299"/>
          </a:xfrm>
        </p:grpSpPr>
        <p:sp>
          <p:nvSpPr>
            <p:cNvPr id="12" name="Graphic 10">
              <a:extLst>
                <a:ext uri="{FF2B5EF4-FFF2-40B4-BE49-F238E27FC236}">
                  <a16:creationId xmlns:a16="http://schemas.microsoft.com/office/drawing/2014/main" id="{62B39B52-ED2F-6346-B138-42ED97C825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7">
              <a:extLst>
                <a:ext uri="{FF2B5EF4-FFF2-40B4-BE49-F238E27FC236}">
                  <a16:creationId xmlns:a16="http://schemas.microsoft.com/office/drawing/2014/main" id="{F77CC494-7697-2F40-B217-E86A07D906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B5F568-CE46-E841-9DC7-A80C18C70604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833799" y="1618775"/>
            <a:ext cx="7589520" cy="1097280"/>
          </a:xfrm>
        </p:spPr>
        <p:txBody>
          <a:bodyPr bIns="0" anchor="b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851729" y="2698786"/>
            <a:ext cx="7589520" cy="64008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1729" y="3441511"/>
            <a:ext cx="5212080" cy="246888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51729" y="3705858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51729" y="4001331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3045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ullet and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402336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023360" cy="3291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8D52AB-742E-E24C-85E7-E93487455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F6F9A79-A806-0741-A8FC-5E9592E5C5D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66344" y="1312976"/>
            <a:ext cx="8211312" cy="3200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DABB78EB-2635-4345-8670-446F3A11F9D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5760" y="1233466"/>
            <a:ext cx="8412480" cy="301752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9236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EC6CE-359D-5042-BA0D-3589153846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083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42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CAE-9FE8-47A9-93D9-15AEB4F9E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606" y="378343"/>
            <a:ext cx="7955280" cy="2926080"/>
          </a:xfrm>
        </p:spPr>
        <p:txBody>
          <a:bodyPr anchor="b"/>
          <a:lstStyle>
            <a:lvl1pPr marL="164592" indent="-457200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8800C4-D933-CC49-A5F5-E98A1DB0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5" y="3453761"/>
            <a:ext cx="7772400" cy="6400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45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F9DE04-7BA5-814E-A082-C850894550BF}"/>
              </a:ext>
            </a:extLst>
          </p:cNvPr>
          <p:cNvGrpSpPr/>
          <p:nvPr userDrawn="1"/>
        </p:nvGrpSpPr>
        <p:grpSpPr>
          <a:xfrm>
            <a:off x="-3204" y="2286"/>
            <a:ext cx="9150409" cy="5138928"/>
            <a:chOff x="-3204" y="2286"/>
            <a:chExt cx="9150409" cy="5138928"/>
          </a:xfrm>
        </p:grpSpPr>
        <p:sp>
          <p:nvSpPr>
            <p:cNvPr id="8" name="Graphic 14">
              <a:extLst>
                <a:ext uri="{FF2B5EF4-FFF2-40B4-BE49-F238E27FC236}">
                  <a16:creationId xmlns:a16="http://schemas.microsoft.com/office/drawing/2014/main" id="{74FDEE15-F83F-6245-8CCA-1D416E5A61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3204" y="2286"/>
              <a:ext cx="9150409" cy="5138928"/>
            </a:xfrm>
            <a:custGeom>
              <a:avLst/>
              <a:gdLst>
                <a:gd name="connsiteX0" fmla="*/ 1534859 w 6858380"/>
                <a:gd name="connsiteY0" fmla="*/ 3492365 h 3851710"/>
                <a:gd name="connsiteX1" fmla="*/ 1174814 w 6858380"/>
                <a:gd name="connsiteY1" fmla="*/ 3851521 h 3851710"/>
                <a:gd name="connsiteX2" fmla="*/ 1154621 w 6858380"/>
                <a:gd name="connsiteY2" fmla="*/ 3851521 h 3851710"/>
                <a:gd name="connsiteX3" fmla="*/ 1514666 w 6858380"/>
                <a:gd name="connsiteY3" fmla="*/ 3492365 h 3851710"/>
                <a:gd name="connsiteX4" fmla="*/ 1976533 w 6858380"/>
                <a:gd name="connsiteY4" fmla="*/ 3492365 h 3851710"/>
                <a:gd name="connsiteX5" fmla="*/ 1860995 w 6858380"/>
                <a:gd name="connsiteY5" fmla="*/ 3607618 h 3851710"/>
                <a:gd name="connsiteX6" fmla="*/ 1621060 w 6858380"/>
                <a:gd name="connsiteY6" fmla="*/ 3607618 h 3851710"/>
                <a:gd name="connsiteX7" fmla="*/ 1621060 w 6858380"/>
                <a:gd name="connsiteY7" fmla="*/ 3492365 h 3851710"/>
                <a:gd name="connsiteX8" fmla="*/ 1606772 w 6858380"/>
                <a:gd name="connsiteY8" fmla="*/ 3492365 h 3851710"/>
                <a:gd name="connsiteX9" fmla="*/ 1606772 w 6858380"/>
                <a:gd name="connsiteY9" fmla="*/ 3607618 h 3851710"/>
                <a:gd name="connsiteX10" fmla="*/ 1606106 w 6858380"/>
                <a:gd name="connsiteY10" fmla="*/ 3607618 h 3851710"/>
                <a:gd name="connsiteX11" fmla="*/ 1606106 w 6858380"/>
                <a:gd name="connsiteY11" fmla="*/ 3851521 h 3851710"/>
                <a:gd name="connsiteX12" fmla="*/ 1621060 w 6858380"/>
                <a:gd name="connsiteY12" fmla="*/ 3851521 h 3851710"/>
                <a:gd name="connsiteX13" fmla="*/ 1621060 w 6858380"/>
                <a:gd name="connsiteY13" fmla="*/ 3847340 h 3851710"/>
                <a:gd name="connsiteX14" fmla="*/ 1855184 w 6858380"/>
                <a:gd name="connsiteY14" fmla="*/ 3613794 h 3851710"/>
                <a:gd name="connsiteX15" fmla="*/ 1855184 w 6858380"/>
                <a:gd name="connsiteY15" fmla="*/ 3851331 h 3851710"/>
                <a:gd name="connsiteX16" fmla="*/ 1869472 w 6858380"/>
                <a:gd name="connsiteY16" fmla="*/ 3851331 h 3851710"/>
                <a:gd name="connsiteX17" fmla="*/ 1869472 w 6858380"/>
                <a:gd name="connsiteY17" fmla="*/ 3619305 h 3851710"/>
                <a:gd name="connsiteX18" fmla="*/ 1996726 w 6858380"/>
                <a:gd name="connsiteY18" fmla="*/ 3492365 h 3851710"/>
                <a:gd name="connsiteX19" fmla="*/ 360045 w 6858380"/>
                <a:gd name="connsiteY19" fmla="*/ 1858870 h 3851710"/>
                <a:gd name="connsiteX20" fmla="*/ 264795 w 6858380"/>
                <a:gd name="connsiteY20" fmla="*/ 1858870 h 3851710"/>
                <a:gd name="connsiteX21" fmla="*/ 360045 w 6858380"/>
                <a:gd name="connsiteY21" fmla="*/ 1763855 h 3851710"/>
                <a:gd name="connsiteX22" fmla="*/ 360045 w 6858380"/>
                <a:gd name="connsiteY22" fmla="*/ 1280705 h 3851710"/>
                <a:gd name="connsiteX23" fmla="*/ 38672 w 6858380"/>
                <a:gd name="connsiteY23" fmla="*/ 1280705 h 3851710"/>
                <a:gd name="connsiteX24" fmla="*/ 360045 w 6858380"/>
                <a:gd name="connsiteY24" fmla="*/ 960220 h 3851710"/>
                <a:gd name="connsiteX25" fmla="*/ 360045 w 6858380"/>
                <a:gd name="connsiteY25" fmla="*/ 940077 h 3851710"/>
                <a:gd name="connsiteX26" fmla="*/ 4191 w 6858380"/>
                <a:gd name="connsiteY26" fmla="*/ 1294957 h 3851710"/>
                <a:gd name="connsiteX27" fmla="*/ 348044 w 6858380"/>
                <a:gd name="connsiteY27" fmla="*/ 1294957 h 3851710"/>
                <a:gd name="connsiteX28" fmla="*/ 0 w 6858380"/>
                <a:gd name="connsiteY28" fmla="*/ 1642141 h 3851710"/>
                <a:gd name="connsiteX29" fmla="*/ 0 w 6858380"/>
                <a:gd name="connsiteY29" fmla="*/ 1873122 h 3851710"/>
                <a:gd name="connsiteX30" fmla="*/ 333375 w 6858380"/>
                <a:gd name="connsiteY30" fmla="*/ 1873122 h 3851710"/>
                <a:gd name="connsiteX31" fmla="*/ 0 w 6858380"/>
                <a:gd name="connsiteY31" fmla="*/ 2205674 h 3851710"/>
                <a:gd name="connsiteX32" fmla="*/ 0 w 6858380"/>
                <a:gd name="connsiteY32" fmla="*/ 2225817 h 3851710"/>
                <a:gd name="connsiteX33" fmla="*/ 360045 w 6858380"/>
                <a:gd name="connsiteY33" fmla="*/ 1866661 h 3851710"/>
                <a:gd name="connsiteX34" fmla="*/ 2246662 w 6858380"/>
                <a:gd name="connsiteY34" fmla="*/ 926965 h 3851710"/>
                <a:gd name="connsiteX35" fmla="*/ 2673001 w 6858380"/>
                <a:gd name="connsiteY35" fmla="*/ 501773 h 3851710"/>
                <a:gd name="connsiteX36" fmla="*/ 3114675 w 6858380"/>
                <a:gd name="connsiteY36" fmla="*/ 501773 h 3851710"/>
                <a:gd name="connsiteX37" fmla="*/ 2688336 w 6858380"/>
                <a:gd name="connsiteY37" fmla="*/ 926965 h 3851710"/>
                <a:gd name="connsiteX38" fmla="*/ 3178588 w 6858380"/>
                <a:gd name="connsiteY38" fmla="*/ 926965 h 3851710"/>
                <a:gd name="connsiteX39" fmla="*/ 3379946 w 6858380"/>
                <a:gd name="connsiteY39" fmla="*/ 726103 h 3851710"/>
                <a:gd name="connsiteX40" fmla="*/ 3379946 w 6858380"/>
                <a:gd name="connsiteY40" fmla="*/ 926965 h 3851710"/>
                <a:gd name="connsiteX41" fmla="*/ 3394234 w 6858380"/>
                <a:gd name="connsiteY41" fmla="*/ 926965 h 3851710"/>
                <a:gd name="connsiteX42" fmla="*/ 3394234 w 6858380"/>
                <a:gd name="connsiteY42" fmla="*/ 704060 h 3851710"/>
                <a:gd name="connsiteX43" fmla="*/ 3478721 w 6858380"/>
                <a:gd name="connsiteY43" fmla="*/ 619782 h 3851710"/>
                <a:gd name="connsiteX44" fmla="*/ 3478721 w 6858380"/>
                <a:gd name="connsiteY44" fmla="*/ 138912 h 3851710"/>
                <a:gd name="connsiteX45" fmla="*/ 3129248 w 6858380"/>
                <a:gd name="connsiteY45" fmla="*/ 487521 h 3851710"/>
                <a:gd name="connsiteX46" fmla="*/ 2667000 w 6858380"/>
                <a:gd name="connsiteY46" fmla="*/ 487521 h 3851710"/>
                <a:gd name="connsiteX47" fmla="*/ 2226469 w 6858380"/>
                <a:gd name="connsiteY47" fmla="*/ 926965 h 3851710"/>
                <a:gd name="connsiteX48" fmla="*/ 5257800 w 6858380"/>
                <a:gd name="connsiteY48" fmla="*/ 926965 h 3851710"/>
                <a:gd name="connsiteX49" fmla="*/ 5476875 w 6858380"/>
                <a:gd name="connsiteY49" fmla="*/ 708430 h 3851710"/>
                <a:gd name="connsiteX50" fmla="*/ 5476875 w 6858380"/>
                <a:gd name="connsiteY50" fmla="*/ 926965 h 3851710"/>
                <a:gd name="connsiteX51" fmla="*/ 5491163 w 6858380"/>
                <a:gd name="connsiteY51" fmla="*/ 926965 h 3851710"/>
                <a:gd name="connsiteX52" fmla="*/ 5491163 w 6858380"/>
                <a:gd name="connsiteY52" fmla="*/ 673845 h 3851710"/>
                <a:gd name="connsiteX53" fmla="*/ 5237512 w 6858380"/>
                <a:gd name="connsiteY53" fmla="*/ 926965 h 3851710"/>
                <a:gd name="connsiteX54" fmla="*/ 378524 w 6858380"/>
                <a:gd name="connsiteY54" fmla="*/ 926965 h 3851710"/>
                <a:gd name="connsiteX55" fmla="*/ 378524 w 6858380"/>
                <a:gd name="connsiteY55" fmla="*/ 921644 h 3851710"/>
                <a:gd name="connsiteX56" fmla="*/ 373190 w 6858380"/>
                <a:gd name="connsiteY56" fmla="*/ 926965 h 3851710"/>
                <a:gd name="connsiteX57" fmla="*/ 3259646 w 6858380"/>
                <a:gd name="connsiteY57" fmla="*/ 3492365 h 3851710"/>
                <a:gd name="connsiteX58" fmla="*/ 2889028 w 6858380"/>
                <a:gd name="connsiteY58" fmla="*/ 3844775 h 3851710"/>
                <a:gd name="connsiteX59" fmla="*/ 2889028 w 6858380"/>
                <a:gd name="connsiteY59" fmla="*/ 3521059 h 3851710"/>
                <a:gd name="connsiteX60" fmla="*/ 2917603 w 6858380"/>
                <a:gd name="connsiteY60" fmla="*/ 3492555 h 3851710"/>
                <a:gd name="connsiteX61" fmla="*/ 2435733 w 6858380"/>
                <a:gd name="connsiteY61" fmla="*/ 3492555 h 3851710"/>
                <a:gd name="connsiteX62" fmla="*/ 2075688 w 6858380"/>
                <a:gd name="connsiteY62" fmla="*/ 3851711 h 3851710"/>
                <a:gd name="connsiteX63" fmla="*/ 2557748 w 6858380"/>
                <a:gd name="connsiteY63" fmla="*/ 3851711 h 3851710"/>
                <a:gd name="connsiteX64" fmla="*/ 2874740 w 6858380"/>
                <a:gd name="connsiteY64" fmla="*/ 3535501 h 3851710"/>
                <a:gd name="connsiteX65" fmla="*/ 2874740 w 6858380"/>
                <a:gd name="connsiteY65" fmla="*/ 3851711 h 3851710"/>
                <a:gd name="connsiteX66" fmla="*/ 2902649 w 6858380"/>
                <a:gd name="connsiteY66" fmla="*/ 3851711 h 3851710"/>
                <a:gd name="connsiteX67" fmla="*/ 3280315 w 6858380"/>
                <a:gd name="connsiteY67" fmla="*/ 3492555 h 3851710"/>
                <a:gd name="connsiteX68" fmla="*/ 1176147 w 6858380"/>
                <a:gd name="connsiteY68" fmla="*/ 3492840 h 3851710"/>
                <a:gd name="connsiteX69" fmla="*/ 816578 w 6858380"/>
                <a:gd name="connsiteY69" fmla="*/ 3851521 h 3851710"/>
                <a:gd name="connsiteX70" fmla="*/ 796385 w 6858380"/>
                <a:gd name="connsiteY70" fmla="*/ 3851521 h 3851710"/>
                <a:gd name="connsiteX71" fmla="*/ 1141667 w 6858380"/>
                <a:gd name="connsiteY71" fmla="*/ 3507092 h 3851710"/>
                <a:gd name="connsiteX72" fmla="*/ 704183 w 6858380"/>
                <a:gd name="connsiteY72" fmla="*/ 3507092 h 3851710"/>
                <a:gd name="connsiteX73" fmla="*/ 704183 w 6858380"/>
                <a:gd name="connsiteY73" fmla="*/ 3851521 h 3851710"/>
                <a:gd name="connsiteX74" fmla="*/ 689896 w 6858380"/>
                <a:gd name="connsiteY74" fmla="*/ 3851521 h 3851710"/>
                <a:gd name="connsiteX75" fmla="*/ 689896 w 6858380"/>
                <a:gd name="connsiteY75" fmla="*/ 3515548 h 3851710"/>
                <a:gd name="connsiteX76" fmla="*/ 398717 w 6858380"/>
                <a:gd name="connsiteY76" fmla="*/ 3806294 h 3851710"/>
                <a:gd name="connsiteX77" fmla="*/ 353378 w 6858380"/>
                <a:gd name="connsiteY77" fmla="*/ 3851521 h 3851710"/>
                <a:gd name="connsiteX78" fmla="*/ 333375 w 6858380"/>
                <a:gd name="connsiteY78" fmla="*/ 3851521 h 3851710"/>
                <a:gd name="connsiteX79" fmla="*/ 342900 w 6858380"/>
                <a:gd name="connsiteY79" fmla="*/ 3842019 h 3851710"/>
                <a:gd name="connsiteX80" fmla="*/ 342900 w 6858380"/>
                <a:gd name="connsiteY80" fmla="*/ 3518969 h 3851710"/>
                <a:gd name="connsiteX81" fmla="*/ 9525 w 6858380"/>
                <a:gd name="connsiteY81" fmla="*/ 3851521 h 3851710"/>
                <a:gd name="connsiteX82" fmla="*/ 0 w 6858380"/>
                <a:gd name="connsiteY82" fmla="*/ 3851521 h 3851710"/>
                <a:gd name="connsiteX83" fmla="*/ 0 w 6858380"/>
                <a:gd name="connsiteY83" fmla="*/ 3840214 h 3851710"/>
                <a:gd name="connsiteX84" fmla="*/ 334518 w 6858380"/>
                <a:gd name="connsiteY84" fmla="*/ 3506522 h 3851710"/>
                <a:gd name="connsiteX85" fmla="*/ 122968 w 6858380"/>
                <a:gd name="connsiteY85" fmla="*/ 3507662 h 3851710"/>
                <a:gd name="connsiteX86" fmla="*/ 0 w 6858380"/>
                <a:gd name="connsiteY86" fmla="*/ 3630421 h 3851710"/>
                <a:gd name="connsiteX87" fmla="*/ 0 w 6858380"/>
                <a:gd name="connsiteY87" fmla="*/ 3149551 h 3851710"/>
                <a:gd name="connsiteX88" fmla="*/ 229934 w 6858380"/>
                <a:gd name="connsiteY88" fmla="*/ 2920185 h 3851710"/>
                <a:gd name="connsiteX89" fmla="*/ 0 w 6858380"/>
                <a:gd name="connsiteY89" fmla="*/ 2920185 h 3851710"/>
                <a:gd name="connsiteX90" fmla="*/ 0 w 6858380"/>
                <a:gd name="connsiteY90" fmla="*/ 2918475 h 3851710"/>
                <a:gd name="connsiteX91" fmla="*/ 253651 w 6858380"/>
                <a:gd name="connsiteY91" fmla="*/ 2665451 h 3851710"/>
                <a:gd name="connsiteX92" fmla="*/ 253651 w 6858380"/>
                <a:gd name="connsiteY92" fmla="*/ 2896527 h 3851710"/>
                <a:gd name="connsiteX93" fmla="*/ 360045 w 6858380"/>
                <a:gd name="connsiteY93" fmla="*/ 2790395 h 3851710"/>
                <a:gd name="connsiteX94" fmla="*/ 360045 w 6858380"/>
                <a:gd name="connsiteY94" fmla="*/ 3271170 h 3851710"/>
                <a:gd name="connsiteX95" fmla="*/ 252603 w 6858380"/>
                <a:gd name="connsiteY95" fmla="*/ 3378347 h 3851710"/>
                <a:gd name="connsiteX96" fmla="*/ 138303 w 6858380"/>
                <a:gd name="connsiteY96" fmla="*/ 3493410 h 3851710"/>
                <a:gd name="connsiteX97" fmla="*/ 348615 w 6858380"/>
                <a:gd name="connsiteY97" fmla="*/ 3492175 h 3851710"/>
                <a:gd name="connsiteX98" fmla="*/ 359759 w 6858380"/>
                <a:gd name="connsiteY98" fmla="*/ 3481058 h 3851710"/>
                <a:gd name="connsiteX99" fmla="*/ 359759 w 6858380"/>
                <a:gd name="connsiteY99" fmla="*/ 3492365 h 3851710"/>
                <a:gd name="connsiteX100" fmla="*/ 440626 w 6858380"/>
                <a:gd name="connsiteY100" fmla="*/ 3492365 h 3851710"/>
                <a:gd name="connsiteX101" fmla="*/ 440626 w 6858380"/>
                <a:gd name="connsiteY101" fmla="*/ 3494360 h 3851710"/>
                <a:gd name="connsiteX102" fmla="*/ 689896 w 6858380"/>
                <a:gd name="connsiteY102" fmla="*/ 3494360 h 3851710"/>
                <a:gd name="connsiteX103" fmla="*/ 689896 w 6858380"/>
                <a:gd name="connsiteY103" fmla="*/ 3492840 h 3851710"/>
                <a:gd name="connsiteX104" fmla="*/ 692753 w 6858380"/>
                <a:gd name="connsiteY104" fmla="*/ 3492840 h 3851710"/>
                <a:gd name="connsiteX105" fmla="*/ 692753 w 6858380"/>
                <a:gd name="connsiteY105" fmla="*/ 3492365 h 3851710"/>
                <a:gd name="connsiteX106" fmla="*/ 713423 w 6858380"/>
                <a:gd name="connsiteY106" fmla="*/ 3492365 h 3851710"/>
                <a:gd name="connsiteX107" fmla="*/ 712946 w 6858380"/>
                <a:gd name="connsiteY107" fmla="*/ 3492840 h 3851710"/>
                <a:gd name="connsiteX108" fmla="*/ 239363 w 6858380"/>
                <a:gd name="connsiteY108" fmla="*/ 2905933 h 3851710"/>
                <a:gd name="connsiteX109" fmla="*/ 239363 w 6858380"/>
                <a:gd name="connsiteY109" fmla="*/ 2699941 h 3851710"/>
                <a:gd name="connsiteX110" fmla="*/ 32861 w 6858380"/>
                <a:gd name="connsiteY110" fmla="*/ 2905933 h 3851710"/>
                <a:gd name="connsiteX111" fmla="*/ 676942 w 6858380"/>
                <a:gd name="connsiteY111" fmla="*/ 3508612 h 3851710"/>
                <a:gd name="connsiteX112" fmla="*/ 356902 w 6858380"/>
                <a:gd name="connsiteY112" fmla="*/ 3508612 h 3851710"/>
                <a:gd name="connsiteX113" fmla="*/ 356902 w 6858380"/>
                <a:gd name="connsiteY113" fmla="*/ 3827862 h 3851710"/>
                <a:gd name="connsiteX114" fmla="*/ 430435 w 6858380"/>
                <a:gd name="connsiteY114" fmla="*/ 3754510 h 3851710"/>
                <a:gd name="connsiteX115" fmla="*/ 6497955 w 6858380"/>
                <a:gd name="connsiteY115" fmla="*/ 1840437 h 3851710"/>
                <a:gd name="connsiteX116" fmla="*/ 6852476 w 6858380"/>
                <a:gd name="connsiteY116" fmla="*/ 1840437 h 3851710"/>
                <a:gd name="connsiteX117" fmla="*/ 6497955 w 6858380"/>
                <a:gd name="connsiteY117" fmla="*/ 2194082 h 3851710"/>
                <a:gd name="connsiteX118" fmla="*/ 6497955 w 6858380"/>
                <a:gd name="connsiteY118" fmla="*/ 2213845 h 3851710"/>
                <a:gd name="connsiteX119" fmla="*/ 6858000 w 6858380"/>
                <a:gd name="connsiteY119" fmla="*/ 1854689 h 3851710"/>
                <a:gd name="connsiteX120" fmla="*/ 6858000 w 6858380"/>
                <a:gd name="connsiteY120" fmla="*/ 1826185 h 3851710"/>
                <a:gd name="connsiteX121" fmla="*/ 6497955 w 6858380"/>
                <a:gd name="connsiteY121" fmla="*/ 1826185 h 3851710"/>
                <a:gd name="connsiteX122" fmla="*/ 6497955 w 6858380"/>
                <a:gd name="connsiteY122" fmla="*/ 3327514 h 3851710"/>
                <a:gd name="connsiteX123" fmla="*/ 6858000 w 6858380"/>
                <a:gd name="connsiteY123" fmla="*/ 2968358 h 3851710"/>
                <a:gd name="connsiteX124" fmla="*/ 6858000 w 6858380"/>
                <a:gd name="connsiteY124" fmla="*/ 2948215 h 3851710"/>
                <a:gd name="connsiteX125" fmla="*/ 6497955 w 6858380"/>
                <a:gd name="connsiteY125" fmla="*/ 3307371 h 3851710"/>
                <a:gd name="connsiteX126" fmla="*/ 6497955 w 6858380"/>
                <a:gd name="connsiteY126" fmla="*/ 2674952 h 3851710"/>
                <a:gd name="connsiteX127" fmla="*/ 6515481 w 6858380"/>
                <a:gd name="connsiteY127" fmla="*/ 2657470 h 3851710"/>
                <a:gd name="connsiteX128" fmla="*/ 6763131 w 6858380"/>
                <a:gd name="connsiteY128" fmla="*/ 2657470 h 3851710"/>
                <a:gd name="connsiteX129" fmla="*/ 6763131 w 6858380"/>
                <a:gd name="connsiteY129" fmla="*/ 2410431 h 3851710"/>
                <a:gd name="connsiteX130" fmla="*/ 6858381 w 6858380"/>
                <a:gd name="connsiteY130" fmla="*/ 2315416 h 3851710"/>
                <a:gd name="connsiteX131" fmla="*/ 6858381 w 6858380"/>
                <a:gd name="connsiteY131" fmla="*/ 2295273 h 3851710"/>
                <a:gd name="connsiteX132" fmla="*/ 6498336 w 6858380"/>
                <a:gd name="connsiteY132" fmla="*/ 2654429 h 3851710"/>
                <a:gd name="connsiteX133" fmla="*/ 6858000 w 6858380"/>
                <a:gd name="connsiteY133" fmla="*/ 12257 h 3851710"/>
                <a:gd name="connsiteX134" fmla="*/ 6425089 w 6858380"/>
                <a:gd name="connsiteY134" fmla="*/ 444099 h 3851710"/>
                <a:gd name="connsiteX135" fmla="*/ 6858000 w 6858380"/>
                <a:gd name="connsiteY135" fmla="*/ 444099 h 3851710"/>
                <a:gd name="connsiteX136" fmla="*/ 6858000 w 6858380"/>
                <a:gd name="connsiteY136" fmla="*/ 933711 h 3851710"/>
                <a:gd name="connsiteX137" fmla="*/ 6497955 w 6858380"/>
                <a:gd name="connsiteY137" fmla="*/ 1292867 h 3851710"/>
                <a:gd name="connsiteX138" fmla="*/ 6497955 w 6858380"/>
                <a:gd name="connsiteY138" fmla="*/ 926965 h 3851710"/>
                <a:gd name="connsiteX139" fmla="*/ 6400800 w 6858380"/>
                <a:gd name="connsiteY139" fmla="*/ 926965 h 3851710"/>
                <a:gd name="connsiteX140" fmla="*/ 6400800 w 6858380"/>
                <a:gd name="connsiteY140" fmla="*/ 908912 h 3851710"/>
                <a:gd name="connsiteX141" fmla="*/ 6852571 w 6858380"/>
                <a:gd name="connsiteY141" fmla="*/ 458351 h 3851710"/>
                <a:gd name="connsiteX142" fmla="*/ 6410801 w 6858380"/>
                <a:gd name="connsiteY142" fmla="*/ 458351 h 3851710"/>
                <a:gd name="connsiteX143" fmla="*/ 5941028 w 6858380"/>
                <a:gd name="connsiteY143" fmla="*/ 926965 h 3851710"/>
                <a:gd name="connsiteX144" fmla="*/ 5938838 w 6858380"/>
                <a:gd name="connsiteY144" fmla="*/ 926965 h 3851710"/>
                <a:gd name="connsiteX145" fmla="*/ 5938838 w 6858380"/>
                <a:gd name="connsiteY145" fmla="*/ 458351 h 3851710"/>
                <a:gd name="connsiteX146" fmla="*/ 5487162 w 6858380"/>
                <a:gd name="connsiteY146" fmla="*/ 458351 h 3851710"/>
                <a:gd name="connsiteX147" fmla="*/ 5476875 w 6858380"/>
                <a:gd name="connsiteY147" fmla="*/ 468423 h 3851710"/>
                <a:gd name="connsiteX148" fmla="*/ 5476875 w 6858380"/>
                <a:gd name="connsiteY148" fmla="*/ 468423 h 3851710"/>
                <a:gd name="connsiteX149" fmla="*/ 5017294 w 6858380"/>
                <a:gd name="connsiteY149" fmla="*/ 926965 h 3851710"/>
                <a:gd name="connsiteX150" fmla="*/ 4997101 w 6858380"/>
                <a:gd name="connsiteY150" fmla="*/ 926965 h 3851710"/>
                <a:gd name="connsiteX151" fmla="*/ 5476875 w 6858380"/>
                <a:gd name="connsiteY151" fmla="*/ 448185 h 3851710"/>
                <a:gd name="connsiteX152" fmla="*/ 5476875 w 6858380"/>
                <a:gd name="connsiteY152" fmla="*/ 7696 h 3851710"/>
                <a:gd name="connsiteX153" fmla="*/ 4555522 w 6858380"/>
                <a:gd name="connsiteY153" fmla="*/ 926965 h 3851710"/>
                <a:gd name="connsiteX154" fmla="*/ 4535234 w 6858380"/>
                <a:gd name="connsiteY154" fmla="*/ 926965 h 3851710"/>
                <a:gd name="connsiteX155" fmla="*/ 4553331 w 6858380"/>
                <a:gd name="connsiteY155" fmla="*/ 908912 h 3851710"/>
                <a:gd name="connsiteX156" fmla="*/ 4553331 w 6858380"/>
                <a:gd name="connsiteY156" fmla="*/ 468423 h 3851710"/>
                <a:gd name="connsiteX157" fmla="*/ 4553331 w 6858380"/>
                <a:gd name="connsiteY157" fmla="*/ 468423 h 3851710"/>
                <a:gd name="connsiteX158" fmla="*/ 4328446 w 6858380"/>
                <a:gd name="connsiteY158" fmla="*/ 692753 h 3851710"/>
                <a:gd name="connsiteX159" fmla="*/ 4328446 w 6858380"/>
                <a:gd name="connsiteY159" fmla="*/ 692753 h 3851710"/>
                <a:gd name="connsiteX160" fmla="*/ 4326636 w 6858380"/>
                <a:gd name="connsiteY160" fmla="*/ 694368 h 3851710"/>
                <a:gd name="connsiteX161" fmla="*/ 4105656 w 6858380"/>
                <a:gd name="connsiteY161" fmla="*/ 914898 h 3851710"/>
                <a:gd name="connsiteX162" fmla="*/ 4105656 w 6858380"/>
                <a:gd name="connsiteY162" fmla="*/ 926965 h 3851710"/>
                <a:gd name="connsiteX163" fmla="*/ 4073271 w 6858380"/>
                <a:gd name="connsiteY163" fmla="*/ 926965 h 3851710"/>
                <a:gd name="connsiteX164" fmla="*/ 4091369 w 6858380"/>
                <a:gd name="connsiteY164" fmla="*/ 909007 h 3851710"/>
                <a:gd name="connsiteX165" fmla="*/ 4091369 w 6858380"/>
                <a:gd name="connsiteY165" fmla="*/ 717077 h 3851710"/>
                <a:gd name="connsiteX166" fmla="*/ 3881057 w 6858380"/>
                <a:gd name="connsiteY166" fmla="*/ 926965 h 3851710"/>
                <a:gd name="connsiteX167" fmla="*/ 3860864 w 6858380"/>
                <a:gd name="connsiteY167" fmla="*/ 926965 h 3851710"/>
                <a:gd name="connsiteX168" fmla="*/ 3861435 w 6858380"/>
                <a:gd name="connsiteY168" fmla="*/ 926394 h 3851710"/>
                <a:gd name="connsiteX169" fmla="*/ 3861435 w 6858380"/>
                <a:gd name="connsiteY169" fmla="*/ 487426 h 3851710"/>
                <a:gd name="connsiteX170" fmla="*/ 3420809 w 6858380"/>
                <a:gd name="connsiteY170" fmla="*/ 926965 h 3851710"/>
                <a:gd name="connsiteX171" fmla="*/ 3400425 w 6858380"/>
                <a:gd name="connsiteY171" fmla="*/ 926965 h 3851710"/>
                <a:gd name="connsiteX172" fmla="*/ 3875723 w 6858380"/>
                <a:gd name="connsiteY172" fmla="*/ 453031 h 3851710"/>
                <a:gd name="connsiteX173" fmla="*/ 3875723 w 6858380"/>
                <a:gd name="connsiteY173" fmla="*/ 912142 h 3851710"/>
                <a:gd name="connsiteX174" fmla="*/ 4091464 w 6858380"/>
                <a:gd name="connsiteY174" fmla="*/ 696934 h 3851710"/>
                <a:gd name="connsiteX175" fmla="*/ 4091464 w 6858380"/>
                <a:gd name="connsiteY175" fmla="*/ 448280 h 3851710"/>
                <a:gd name="connsiteX176" fmla="*/ 4540854 w 6858380"/>
                <a:gd name="connsiteY176" fmla="*/ 0 h 3851710"/>
                <a:gd name="connsiteX177" fmla="*/ 4567619 w 6858380"/>
                <a:gd name="connsiteY177" fmla="*/ 0 h 3851710"/>
                <a:gd name="connsiteX178" fmla="*/ 4567619 w 6858380"/>
                <a:gd name="connsiteY178" fmla="*/ 433933 h 3851710"/>
                <a:gd name="connsiteX179" fmla="*/ 5002340 w 6858380"/>
                <a:gd name="connsiteY179" fmla="*/ 0 h 3851710"/>
                <a:gd name="connsiteX180" fmla="*/ 5002340 w 6858380"/>
                <a:gd name="connsiteY180" fmla="*/ 0 h 3851710"/>
                <a:gd name="connsiteX181" fmla="*/ 5022628 w 6858380"/>
                <a:gd name="connsiteY181" fmla="*/ 0 h 3851710"/>
                <a:gd name="connsiteX182" fmla="*/ 4796409 w 6858380"/>
                <a:gd name="connsiteY182" fmla="*/ 225850 h 3851710"/>
                <a:gd name="connsiteX183" fmla="*/ 4567809 w 6858380"/>
                <a:gd name="connsiteY183" fmla="*/ 453886 h 3851710"/>
                <a:gd name="connsiteX184" fmla="*/ 4567809 w 6858380"/>
                <a:gd name="connsiteY184" fmla="*/ 894660 h 3851710"/>
                <a:gd name="connsiteX185" fmla="*/ 5444109 w 6858380"/>
                <a:gd name="connsiteY185" fmla="*/ 20523 h 3851710"/>
                <a:gd name="connsiteX186" fmla="*/ 5464588 w 6858380"/>
                <a:gd name="connsiteY186" fmla="*/ 0 h 3851710"/>
                <a:gd name="connsiteX187" fmla="*/ 5953125 w 6858380"/>
                <a:gd name="connsiteY187" fmla="*/ 0 h 3851710"/>
                <a:gd name="connsiteX188" fmla="*/ 5953125 w 6858380"/>
                <a:gd name="connsiteY188" fmla="*/ 434028 h 3851710"/>
                <a:gd name="connsiteX189" fmla="*/ 6388227 w 6858380"/>
                <a:gd name="connsiteY189" fmla="*/ 0 h 3851710"/>
                <a:gd name="connsiteX190" fmla="*/ 6408420 w 6858380"/>
                <a:gd name="connsiteY190" fmla="*/ 0 h 3851710"/>
                <a:gd name="connsiteX191" fmla="*/ 5953125 w 6858380"/>
                <a:gd name="connsiteY191" fmla="*/ 454171 h 3851710"/>
                <a:gd name="connsiteX192" fmla="*/ 5953125 w 6858380"/>
                <a:gd name="connsiteY192" fmla="*/ 894660 h 3851710"/>
                <a:gd name="connsiteX193" fmla="*/ 6850094 w 6858380"/>
                <a:gd name="connsiteY193" fmla="*/ 0 h 3851710"/>
                <a:gd name="connsiteX194" fmla="*/ 6858000 w 6858380"/>
                <a:gd name="connsiteY194" fmla="*/ 0 h 3851710"/>
                <a:gd name="connsiteX195" fmla="*/ 4552950 w 6858380"/>
                <a:gd name="connsiteY195" fmla="*/ 7696 h 3851710"/>
                <a:gd name="connsiteX196" fmla="*/ 4105275 w 6858380"/>
                <a:gd name="connsiteY196" fmla="*/ 454266 h 3851710"/>
                <a:gd name="connsiteX197" fmla="*/ 4105275 w 6858380"/>
                <a:gd name="connsiteY197" fmla="*/ 692753 h 3851710"/>
                <a:gd name="connsiteX198" fmla="*/ 4307777 w 6858380"/>
                <a:gd name="connsiteY198" fmla="*/ 692753 h 3851710"/>
                <a:gd name="connsiteX199" fmla="*/ 4552950 w 6858380"/>
                <a:gd name="connsiteY199" fmla="*/ 448185 h 3851710"/>
                <a:gd name="connsiteX200" fmla="*/ 5938838 w 6858380"/>
                <a:gd name="connsiteY200" fmla="*/ 7696 h 3851710"/>
                <a:gd name="connsiteX201" fmla="*/ 5719763 w 6858380"/>
                <a:gd name="connsiteY201" fmla="*/ 226230 h 3851710"/>
                <a:gd name="connsiteX202" fmla="*/ 5500688 w 6858380"/>
                <a:gd name="connsiteY202" fmla="*/ 444764 h 3851710"/>
                <a:gd name="connsiteX203" fmla="*/ 5938838 w 6858380"/>
                <a:gd name="connsiteY203" fmla="*/ 444764 h 3851710"/>
                <a:gd name="connsiteX204" fmla="*/ 6497955 w 6858380"/>
                <a:gd name="connsiteY204" fmla="*/ 1753498 h 3851710"/>
                <a:gd name="connsiteX205" fmla="*/ 6858000 w 6858380"/>
                <a:gd name="connsiteY205" fmla="*/ 1394342 h 3851710"/>
                <a:gd name="connsiteX206" fmla="*/ 6858000 w 6858380"/>
                <a:gd name="connsiteY206" fmla="*/ 1374199 h 3851710"/>
                <a:gd name="connsiteX207" fmla="*/ 6497955 w 6858380"/>
                <a:gd name="connsiteY207" fmla="*/ 1733355 h 3851710"/>
                <a:gd name="connsiteX208" fmla="*/ 3586924 w 6858380"/>
                <a:gd name="connsiteY208" fmla="*/ 3492270 h 3851710"/>
                <a:gd name="connsiteX209" fmla="*/ 3226880 w 6858380"/>
                <a:gd name="connsiteY209" fmla="*/ 3851426 h 3851710"/>
                <a:gd name="connsiteX210" fmla="*/ 3247073 w 6858380"/>
                <a:gd name="connsiteY210" fmla="*/ 3851426 h 3851710"/>
                <a:gd name="connsiteX211" fmla="*/ 3607118 w 6858380"/>
                <a:gd name="connsiteY211" fmla="*/ 3492270 h 3851710"/>
                <a:gd name="connsiteX212" fmla="*/ 6199156 w 6858380"/>
                <a:gd name="connsiteY212" fmla="*/ 3626526 h 3851710"/>
                <a:gd name="connsiteX213" fmla="*/ 6334125 w 6858380"/>
                <a:gd name="connsiteY213" fmla="*/ 3492365 h 3851710"/>
                <a:gd name="connsiteX214" fmla="*/ 6312885 w 6858380"/>
                <a:gd name="connsiteY214" fmla="*/ 3492365 h 3851710"/>
                <a:gd name="connsiteX215" fmla="*/ 6163628 w 6858380"/>
                <a:gd name="connsiteY215" fmla="*/ 3640873 h 3851710"/>
                <a:gd name="connsiteX216" fmla="*/ 6164676 w 6858380"/>
                <a:gd name="connsiteY216" fmla="*/ 3640873 h 3851710"/>
                <a:gd name="connsiteX217" fmla="*/ 5953125 w 6858380"/>
                <a:gd name="connsiteY217" fmla="*/ 3851521 h 3851710"/>
                <a:gd name="connsiteX218" fmla="*/ 5973318 w 6858380"/>
                <a:gd name="connsiteY218" fmla="*/ 3851521 h 3851710"/>
                <a:gd name="connsiteX219" fmla="*/ 6184487 w 6858380"/>
                <a:gd name="connsiteY219" fmla="*/ 3640873 h 3851710"/>
                <a:gd name="connsiteX220" fmla="*/ 6625685 w 6858380"/>
                <a:gd name="connsiteY220" fmla="*/ 3640873 h 3851710"/>
                <a:gd name="connsiteX221" fmla="*/ 6414516 w 6858380"/>
                <a:gd name="connsiteY221" fmla="*/ 3851521 h 3851710"/>
                <a:gd name="connsiteX222" fmla="*/ 6665595 w 6858380"/>
                <a:gd name="connsiteY222" fmla="*/ 3851521 h 3851710"/>
                <a:gd name="connsiteX223" fmla="*/ 6858000 w 6858380"/>
                <a:gd name="connsiteY223" fmla="*/ 3659971 h 3851710"/>
                <a:gd name="connsiteX224" fmla="*/ 6858000 w 6858380"/>
                <a:gd name="connsiteY224" fmla="*/ 3639828 h 3851710"/>
                <a:gd name="connsiteX225" fmla="*/ 6650451 w 6858380"/>
                <a:gd name="connsiteY225" fmla="*/ 3846865 h 3851710"/>
                <a:gd name="connsiteX226" fmla="*/ 6650451 w 6858380"/>
                <a:gd name="connsiteY226" fmla="*/ 3636122 h 3851710"/>
                <a:gd name="connsiteX227" fmla="*/ 6858000 w 6858380"/>
                <a:gd name="connsiteY227" fmla="*/ 3429085 h 3851710"/>
                <a:gd name="connsiteX228" fmla="*/ 6858000 w 6858380"/>
                <a:gd name="connsiteY228" fmla="*/ 3408942 h 3851710"/>
                <a:gd name="connsiteX229" fmla="*/ 6639687 w 6858380"/>
                <a:gd name="connsiteY229" fmla="*/ 3626621 h 3851710"/>
                <a:gd name="connsiteX230" fmla="*/ 5050918 w 6858380"/>
                <a:gd name="connsiteY230" fmla="*/ 3492365 h 3851710"/>
                <a:gd name="connsiteX231" fmla="*/ 4690872 w 6858380"/>
                <a:gd name="connsiteY231" fmla="*/ 3851521 h 3851710"/>
                <a:gd name="connsiteX232" fmla="*/ 4711065 w 6858380"/>
                <a:gd name="connsiteY232" fmla="*/ 3851521 h 3851710"/>
                <a:gd name="connsiteX233" fmla="*/ 5071110 w 6858380"/>
                <a:gd name="connsiteY233" fmla="*/ 3492365 h 3851710"/>
                <a:gd name="connsiteX234" fmla="*/ 4589050 w 6858380"/>
                <a:gd name="connsiteY234" fmla="*/ 3492365 h 3851710"/>
                <a:gd name="connsiteX235" fmla="*/ 4235006 w 6858380"/>
                <a:gd name="connsiteY235" fmla="*/ 3845630 h 3851710"/>
                <a:gd name="connsiteX236" fmla="*/ 4235006 w 6858380"/>
                <a:gd name="connsiteY236" fmla="*/ 3492365 h 3851710"/>
                <a:gd name="connsiteX237" fmla="*/ 3678174 w 6858380"/>
                <a:gd name="connsiteY237" fmla="*/ 3492365 h 3851710"/>
                <a:gd name="connsiteX238" fmla="*/ 3678174 w 6858380"/>
                <a:gd name="connsiteY238" fmla="*/ 3851521 h 3851710"/>
                <a:gd name="connsiteX239" fmla="*/ 3881533 w 6858380"/>
                <a:gd name="connsiteY239" fmla="*/ 3851521 h 3851710"/>
                <a:gd name="connsiteX240" fmla="*/ 4220718 w 6858380"/>
                <a:gd name="connsiteY240" fmla="*/ 3513173 h 3851710"/>
                <a:gd name="connsiteX241" fmla="*/ 4220718 w 6858380"/>
                <a:gd name="connsiteY241" fmla="*/ 3851521 h 3851710"/>
                <a:gd name="connsiteX242" fmla="*/ 4249293 w 6858380"/>
                <a:gd name="connsiteY242" fmla="*/ 3851521 h 3851710"/>
                <a:gd name="connsiteX243" fmla="*/ 4609338 w 6858380"/>
                <a:gd name="connsiteY243" fmla="*/ 3492365 h 3851710"/>
                <a:gd name="connsiteX244" fmla="*/ 5851684 w 6858380"/>
                <a:gd name="connsiteY244" fmla="*/ 3492365 h 3851710"/>
                <a:gd name="connsiteX245" fmla="*/ 5497354 w 6858380"/>
                <a:gd name="connsiteY245" fmla="*/ 3845915 h 3851710"/>
                <a:gd name="connsiteX246" fmla="*/ 5497354 w 6858380"/>
                <a:gd name="connsiteY246" fmla="*/ 3492365 h 3851710"/>
                <a:gd name="connsiteX247" fmla="*/ 5391150 w 6858380"/>
                <a:gd name="connsiteY247" fmla="*/ 3492365 h 3851710"/>
                <a:gd name="connsiteX248" fmla="*/ 5031105 w 6858380"/>
                <a:gd name="connsiteY248" fmla="*/ 3851521 h 3851710"/>
                <a:gd name="connsiteX249" fmla="*/ 5512118 w 6858380"/>
                <a:gd name="connsiteY249" fmla="*/ 3851521 h 3851710"/>
                <a:gd name="connsiteX250" fmla="*/ 5872163 w 6858380"/>
                <a:gd name="connsiteY250" fmla="*/ 3492365 h 38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6858380" h="3851710">
                  <a:moveTo>
                    <a:pt x="1534859" y="3492365"/>
                  </a:moveTo>
                  <a:lnTo>
                    <a:pt x="1174814" y="3851521"/>
                  </a:lnTo>
                  <a:lnTo>
                    <a:pt x="1154621" y="3851521"/>
                  </a:lnTo>
                  <a:lnTo>
                    <a:pt x="1514666" y="3492365"/>
                  </a:lnTo>
                  <a:close/>
                  <a:moveTo>
                    <a:pt x="1976533" y="3492365"/>
                  </a:moveTo>
                  <a:lnTo>
                    <a:pt x="1860995" y="3607618"/>
                  </a:lnTo>
                  <a:lnTo>
                    <a:pt x="1621060" y="3607618"/>
                  </a:lnTo>
                  <a:lnTo>
                    <a:pt x="1621060" y="3492365"/>
                  </a:lnTo>
                  <a:lnTo>
                    <a:pt x="1606772" y="3492365"/>
                  </a:lnTo>
                  <a:lnTo>
                    <a:pt x="1606772" y="3607618"/>
                  </a:lnTo>
                  <a:lnTo>
                    <a:pt x="1606106" y="3607618"/>
                  </a:lnTo>
                  <a:lnTo>
                    <a:pt x="1606106" y="3851521"/>
                  </a:lnTo>
                  <a:lnTo>
                    <a:pt x="1621060" y="3851521"/>
                  </a:lnTo>
                  <a:lnTo>
                    <a:pt x="1621060" y="3847340"/>
                  </a:lnTo>
                  <a:lnTo>
                    <a:pt x="1855184" y="3613794"/>
                  </a:lnTo>
                  <a:lnTo>
                    <a:pt x="1855184" y="3851331"/>
                  </a:lnTo>
                  <a:lnTo>
                    <a:pt x="1869472" y="3851331"/>
                  </a:lnTo>
                  <a:lnTo>
                    <a:pt x="1869472" y="3619305"/>
                  </a:lnTo>
                  <a:lnTo>
                    <a:pt x="1996726" y="3492365"/>
                  </a:lnTo>
                  <a:close/>
                  <a:moveTo>
                    <a:pt x="360045" y="1858870"/>
                  </a:moveTo>
                  <a:lnTo>
                    <a:pt x="264795" y="1858870"/>
                  </a:lnTo>
                  <a:lnTo>
                    <a:pt x="360045" y="1763855"/>
                  </a:lnTo>
                  <a:lnTo>
                    <a:pt x="360045" y="1280705"/>
                  </a:lnTo>
                  <a:lnTo>
                    <a:pt x="38672" y="1280705"/>
                  </a:lnTo>
                  <a:lnTo>
                    <a:pt x="360045" y="960220"/>
                  </a:lnTo>
                  <a:lnTo>
                    <a:pt x="360045" y="940077"/>
                  </a:lnTo>
                  <a:lnTo>
                    <a:pt x="4191" y="1294957"/>
                  </a:lnTo>
                  <a:lnTo>
                    <a:pt x="348044" y="1294957"/>
                  </a:lnTo>
                  <a:lnTo>
                    <a:pt x="0" y="1642141"/>
                  </a:lnTo>
                  <a:lnTo>
                    <a:pt x="0" y="1873122"/>
                  </a:lnTo>
                  <a:lnTo>
                    <a:pt x="333375" y="1873122"/>
                  </a:lnTo>
                  <a:lnTo>
                    <a:pt x="0" y="2205674"/>
                  </a:lnTo>
                  <a:lnTo>
                    <a:pt x="0" y="2225817"/>
                  </a:lnTo>
                  <a:lnTo>
                    <a:pt x="360045" y="1866661"/>
                  </a:lnTo>
                  <a:close/>
                  <a:moveTo>
                    <a:pt x="2246662" y="926965"/>
                  </a:moveTo>
                  <a:lnTo>
                    <a:pt x="2673001" y="501773"/>
                  </a:lnTo>
                  <a:lnTo>
                    <a:pt x="3114675" y="501773"/>
                  </a:lnTo>
                  <a:lnTo>
                    <a:pt x="2688336" y="926965"/>
                  </a:lnTo>
                  <a:lnTo>
                    <a:pt x="3178588" y="926965"/>
                  </a:lnTo>
                  <a:lnTo>
                    <a:pt x="3379946" y="726103"/>
                  </a:lnTo>
                  <a:lnTo>
                    <a:pt x="3379946" y="926965"/>
                  </a:lnTo>
                  <a:lnTo>
                    <a:pt x="3394234" y="926965"/>
                  </a:lnTo>
                  <a:lnTo>
                    <a:pt x="3394234" y="704060"/>
                  </a:lnTo>
                  <a:lnTo>
                    <a:pt x="3478721" y="619782"/>
                  </a:lnTo>
                  <a:lnTo>
                    <a:pt x="3478721" y="138912"/>
                  </a:lnTo>
                  <a:lnTo>
                    <a:pt x="3129248" y="487521"/>
                  </a:lnTo>
                  <a:lnTo>
                    <a:pt x="2667000" y="487521"/>
                  </a:lnTo>
                  <a:lnTo>
                    <a:pt x="2226469" y="926965"/>
                  </a:lnTo>
                  <a:close/>
                  <a:moveTo>
                    <a:pt x="5257800" y="926965"/>
                  </a:moveTo>
                  <a:lnTo>
                    <a:pt x="5476875" y="708430"/>
                  </a:lnTo>
                  <a:lnTo>
                    <a:pt x="5476875" y="926965"/>
                  </a:lnTo>
                  <a:lnTo>
                    <a:pt x="5491163" y="926965"/>
                  </a:lnTo>
                  <a:lnTo>
                    <a:pt x="5491163" y="673845"/>
                  </a:lnTo>
                  <a:lnTo>
                    <a:pt x="5237512" y="926965"/>
                  </a:lnTo>
                  <a:close/>
                  <a:moveTo>
                    <a:pt x="378524" y="926965"/>
                  </a:moveTo>
                  <a:lnTo>
                    <a:pt x="378524" y="921644"/>
                  </a:lnTo>
                  <a:lnTo>
                    <a:pt x="373190" y="926965"/>
                  </a:lnTo>
                  <a:close/>
                  <a:moveTo>
                    <a:pt x="3259646" y="3492365"/>
                  </a:moveTo>
                  <a:lnTo>
                    <a:pt x="2889028" y="3844775"/>
                  </a:lnTo>
                  <a:lnTo>
                    <a:pt x="2889028" y="3521059"/>
                  </a:lnTo>
                  <a:lnTo>
                    <a:pt x="2917603" y="3492555"/>
                  </a:lnTo>
                  <a:lnTo>
                    <a:pt x="2435733" y="3492555"/>
                  </a:lnTo>
                  <a:lnTo>
                    <a:pt x="2075688" y="3851711"/>
                  </a:lnTo>
                  <a:lnTo>
                    <a:pt x="2557748" y="3851711"/>
                  </a:lnTo>
                  <a:lnTo>
                    <a:pt x="2874740" y="3535501"/>
                  </a:lnTo>
                  <a:lnTo>
                    <a:pt x="2874740" y="3851711"/>
                  </a:lnTo>
                  <a:lnTo>
                    <a:pt x="2902649" y="3851711"/>
                  </a:lnTo>
                  <a:lnTo>
                    <a:pt x="3280315" y="3492555"/>
                  </a:lnTo>
                  <a:close/>
                  <a:moveTo>
                    <a:pt x="1176147" y="3492840"/>
                  </a:moveTo>
                  <a:lnTo>
                    <a:pt x="816578" y="3851521"/>
                  </a:lnTo>
                  <a:lnTo>
                    <a:pt x="796385" y="3851521"/>
                  </a:lnTo>
                  <a:lnTo>
                    <a:pt x="1141667" y="3507092"/>
                  </a:lnTo>
                  <a:lnTo>
                    <a:pt x="704183" y="3507092"/>
                  </a:lnTo>
                  <a:lnTo>
                    <a:pt x="704183" y="3851521"/>
                  </a:lnTo>
                  <a:lnTo>
                    <a:pt x="689896" y="3851521"/>
                  </a:lnTo>
                  <a:lnTo>
                    <a:pt x="689896" y="3515548"/>
                  </a:lnTo>
                  <a:lnTo>
                    <a:pt x="398717" y="3806294"/>
                  </a:lnTo>
                  <a:lnTo>
                    <a:pt x="353378" y="3851521"/>
                  </a:lnTo>
                  <a:lnTo>
                    <a:pt x="333375" y="3851521"/>
                  </a:lnTo>
                  <a:lnTo>
                    <a:pt x="342900" y="3842019"/>
                  </a:lnTo>
                  <a:lnTo>
                    <a:pt x="342900" y="3518969"/>
                  </a:lnTo>
                  <a:lnTo>
                    <a:pt x="9525" y="3851521"/>
                  </a:lnTo>
                  <a:lnTo>
                    <a:pt x="0" y="3851521"/>
                  </a:lnTo>
                  <a:lnTo>
                    <a:pt x="0" y="3840214"/>
                  </a:lnTo>
                  <a:lnTo>
                    <a:pt x="334518" y="3506522"/>
                  </a:lnTo>
                  <a:lnTo>
                    <a:pt x="122968" y="3507662"/>
                  </a:lnTo>
                  <a:lnTo>
                    <a:pt x="0" y="3630421"/>
                  </a:lnTo>
                  <a:lnTo>
                    <a:pt x="0" y="3149551"/>
                  </a:lnTo>
                  <a:lnTo>
                    <a:pt x="229934" y="2920185"/>
                  </a:lnTo>
                  <a:lnTo>
                    <a:pt x="0" y="2920185"/>
                  </a:lnTo>
                  <a:lnTo>
                    <a:pt x="0" y="2918475"/>
                  </a:lnTo>
                  <a:lnTo>
                    <a:pt x="253651" y="2665451"/>
                  </a:lnTo>
                  <a:lnTo>
                    <a:pt x="253651" y="2896527"/>
                  </a:lnTo>
                  <a:lnTo>
                    <a:pt x="360045" y="2790395"/>
                  </a:lnTo>
                  <a:lnTo>
                    <a:pt x="360045" y="3271170"/>
                  </a:lnTo>
                  <a:lnTo>
                    <a:pt x="252603" y="3378347"/>
                  </a:lnTo>
                  <a:lnTo>
                    <a:pt x="138303" y="3493410"/>
                  </a:lnTo>
                  <a:lnTo>
                    <a:pt x="348615" y="3492175"/>
                  </a:lnTo>
                  <a:lnTo>
                    <a:pt x="359759" y="3481058"/>
                  </a:lnTo>
                  <a:lnTo>
                    <a:pt x="359759" y="3492365"/>
                  </a:lnTo>
                  <a:lnTo>
                    <a:pt x="440626" y="3492365"/>
                  </a:lnTo>
                  <a:lnTo>
                    <a:pt x="440626" y="3494360"/>
                  </a:lnTo>
                  <a:lnTo>
                    <a:pt x="689896" y="3494360"/>
                  </a:lnTo>
                  <a:lnTo>
                    <a:pt x="689896" y="3492840"/>
                  </a:lnTo>
                  <a:lnTo>
                    <a:pt x="692753" y="3492840"/>
                  </a:lnTo>
                  <a:lnTo>
                    <a:pt x="692753" y="3492365"/>
                  </a:lnTo>
                  <a:lnTo>
                    <a:pt x="713423" y="3492365"/>
                  </a:lnTo>
                  <a:lnTo>
                    <a:pt x="712946" y="3492840"/>
                  </a:lnTo>
                  <a:close/>
                  <a:moveTo>
                    <a:pt x="239363" y="2905933"/>
                  </a:moveTo>
                  <a:lnTo>
                    <a:pt x="239363" y="2699941"/>
                  </a:lnTo>
                  <a:lnTo>
                    <a:pt x="32861" y="2905933"/>
                  </a:lnTo>
                  <a:close/>
                  <a:moveTo>
                    <a:pt x="676942" y="3508612"/>
                  </a:moveTo>
                  <a:lnTo>
                    <a:pt x="356902" y="3508612"/>
                  </a:lnTo>
                  <a:lnTo>
                    <a:pt x="356902" y="3827862"/>
                  </a:lnTo>
                  <a:lnTo>
                    <a:pt x="430435" y="3754510"/>
                  </a:lnTo>
                  <a:close/>
                  <a:moveTo>
                    <a:pt x="6497955" y="1840437"/>
                  </a:moveTo>
                  <a:lnTo>
                    <a:pt x="6852476" y="1840437"/>
                  </a:lnTo>
                  <a:lnTo>
                    <a:pt x="6497955" y="2194082"/>
                  </a:lnTo>
                  <a:lnTo>
                    <a:pt x="6497955" y="2213845"/>
                  </a:lnTo>
                  <a:lnTo>
                    <a:pt x="6858000" y="1854689"/>
                  </a:lnTo>
                  <a:lnTo>
                    <a:pt x="6858000" y="1826185"/>
                  </a:lnTo>
                  <a:lnTo>
                    <a:pt x="6497955" y="1826185"/>
                  </a:lnTo>
                  <a:close/>
                  <a:moveTo>
                    <a:pt x="6497955" y="3327514"/>
                  </a:moveTo>
                  <a:lnTo>
                    <a:pt x="6858000" y="2968358"/>
                  </a:lnTo>
                  <a:lnTo>
                    <a:pt x="6858000" y="2948215"/>
                  </a:lnTo>
                  <a:lnTo>
                    <a:pt x="6497955" y="3307371"/>
                  </a:lnTo>
                  <a:close/>
                  <a:moveTo>
                    <a:pt x="6497955" y="2674952"/>
                  </a:moveTo>
                  <a:lnTo>
                    <a:pt x="6515481" y="2657470"/>
                  </a:lnTo>
                  <a:lnTo>
                    <a:pt x="6763131" y="2657470"/>
                  </a:lnTo>
                  <a:lnTo>
                    <a:pt x="6763131" y="2410431"/>
                  </a:lnTo>
                  <a:lnTo>
                    <a:pt x="6858381" y="2315416"/>
                  </a:lnTo>
                  <a:lnTo>
                    <a:pt x="6858381" y="2295273"/>
                  </a:lnTo>
                  <a:lnTo>
                    <a:pt x="6498336" y="2654429"/>
                  </a:lnTo>
                  <a:close/>
                  <a:moveTo>
                    <a:pt x="6858000" y="12257"/>
                  </a:moveTo>
                  <a:lnTo>
                    <a:pt x="6425089" y="444099"/>
                  </a:lnTo>
                  <a:lnTo>
                    <a:pt x="6858000" y="444099"/>
                  </a:lnTo>
                  <a:lnTo>
                    <a:pt x="6858000" y="933711"/>
                  </a:lnTo>
                  <a:lnTo>
                    <a:pt x="6497955" y="1292867"/>
                  </a:lnTo>
                  <a:lnTo>
                    <a:pt x="6497955" y="926965"/>
                  </a:lnTo>
                  <a:lnTo>
                    <a:pt x="6400800" y="926965"/>
                  </a:lnTo>
                  <a:lnTo>
                    <a:pt x="6400800" y="908912"/>
                  </a:lnTo>
                  <a:lnTo>
                    <a:pt x="6852571" y="458351"/>
                  </a:lnTo>
                  <a:lnTo>
                    <a:pt x="6410801" y="458351"/>
                  </a:lnTo>
                  <a:lnTo>
                    <a:pt x="5941028" y="926965"/>
                  </a:lnTo>
                  <a:lnTo>
                    <a:pt x="5938838" y="926965"/>
                  </a:lnTo>
                  <a:lnTo>
                    <a:pt x="5938838" y="458351"/>
                  </a:lnTo>
                  <a:lnTo>
                    <a:pt x="5487162" y="458351"/>
                  </a:lnTo>
                  <a:lnTo>
                    <a:pt x="5476875" y="468423"/>
                  </a:lnTo>
                  <a:lnTo>
                    <a:pt x="5476875" y="468423"/>
                  </a:lnTo>
                  <a:lnTo>
                    <a:pt x="5017294" y="926965"/>
                  </a:lnTo>
                  <a:lnTo>
                    <a:pt x="4997101" y="926965"/>
                  </a:lnTo>
                  <a:lnTo>
                    <a:pt x="5476875" y="448185"/>
                  </a:lnTo>
                  <a:lnTo>
                    <a:pt x="5476875" y="7696"/>
                  </a:lnTo>
                  <a:lnTo>
                    <a:pt x="4555522" y="926965"/>
                  </a:lnTo>
                  <a:lnTo>
                    <a:pt x="4535234" y="926965"/>
                  </a:lnTo>
                  <a:lnTo>
                    <a:pt x="4553331" y="908912"/>
                  </a:lnTo>
                  <a:lnTo>
                    <a:pt x="4553331" y="468423"/>
                  </a:lnTo>
                  <a:lnTo>
                    <a:pt x="4553331" y="468423"/>
                  </a:lnTo>
                  <a:lnTo>
                    <a:pt x="4328446" y="692753"/>
                  </a:lnTo>
                  <a:lnTo>
                    <a:pt x="4328446" y="692753"/>
                  </a:lnTo>
                  <a:lnTo>
                    <a:pt x="4326636" y="694368"/>
                  </a:lnTo>
                  <a:lnTo>
                    <a:pt x="4105656" y="914898"/>
                  </a:lnTo>
                  <a:lnTo>
                    <a:pt x="4105656" y="926965"/>
                  </a:lnTo>
                  <a:lnTo>
                    <a:pt x="4073271" y="926965"/>
                  </a:lnTo>
                  <a:lnTo>
                    <a:pt x="4091369" y="909007"/>
                  </a:lnTo>
                  <a:lnTo>
                    <a:pt x="4091369" y="717077"/>
                  </a:lnTo>
                  <a:lnTo>
                    <a:pt x="3881057" y="926965"/>
                  </a:lnTo>
                  <a:lnTo>
                    <a:pt x="3860864" y="926965"/>
                  </a:lnTo>
                  <a:lnTo>
                    <a:pt x="3861435" y="926394"/>
                  </a:lnTo>
                  <a:lnTo>
                    <a:pt x="3861435" y="487426"/>
                  </a:lnTo>
                  <a:lnTo>
                    <a:pt x="3420809" y="926965"/>
                  </a:lnTo>
                  <a:lnTo>
                    <a:pt x="3400425" y="926965"/>
                  </a:lnTo>
                  <a:lnTo>
                    <a:pt x="3875723" y="453031"/>
                  </a:lnTo>
                  <a:lnTo>
                    <a:pt x="3875723" y="912142"/>
                  </a:lnTo>
                  <a:lnTo>
                    <a:pt x="4091464" y="696934"/>
                  </a:lnTo>
                  <a:lnTo>
                    <a:pt x="4091464" y="448280"/>
                  </a:lnTo>
                  <a:lnTo>
                    <a:pt x="4540854" y="0"/>
                  </a:lnTo>
                  <a:lnTo>
                    <a:pt x="4567619" y="0"/>
                  </a:lnTo>
                  <a:lnTo>
                    <a:pt x="4567619" y="433933"/>
                  </a:lnTo>
                  <a:lnTo>
                    <a:pt x="5002340" y="0"/>
                  </a:lnTo>
                  <a:lnTo>
                    <a:pt x="5002340" y="0"/>
                  </a:lnTo>
                  <a:lnTo>
                    <a:pt x="5022628" y="0"/>
                  </a:lnTo>
                  <a:lnTo>
                    <a:pt x="4796409" y="225850"/>
                  </a:lnTo>
                  <a:lnTo>
                    <a:pt x="4567809" y="453886"/>
                  </a:lnTo>
                  <a:lnTo>
                    <a:pt x="4567809" y="894660"/>
                  </a:lnTo>
                  <a:lnTo>
                    <a:pt x="5444109" y="20523"/>
                  </a:lnTo>
                  <a:lnTo>
                    <a:pt x="5464588" y="0"/>
                  </a:lnTo>
                  <a:lnTo>
                    <a:pt x="5953125" y="0"/>
                  </a:lnTo>
                  <a:lnTo>
                    <a:pt x="5953125" y="434028"/>
                  </a:lnTo>
                  <a:lnTo>
                    <a:pt x="6388227" y="0"/>
                  </a:lnTo>
                  <a:lnTo>
                    <a:pt x="6408420" y="0"/>
                  </a:lnTo>
                  <a:lnTo>
                    <a:pt x="5953125" y="454171"/>
                  </a:lnTo>
                  <a:lnTo>
                    <a:pt x="5953125" y="894660"/>
                  </a:lnTo>
                  <a:lnTo>
                    <a:pt x="6850094" y="0"/>
                  </a:lnTo>
                  <a:lnTo>
                    <a:pt x="6858000" y="0"/>
                  </a:lnTo>
                  <a:close/>
                  <a:moveTo>
                    <a:pt x="4552950" y="7696"/>
                  </a:moveTo>
                  <a:lnTo>
                    <a:pt x="4105275" y="454266"/>
                  </a:lnTo>
                  <a:lnTo>
                    <a:pt x="4105275" y="692753"/>
                  </a:lnTo>
                  <a:lnTo>
                    <a:pt x="4307777" y="692753"/>
                  </a:lnTo>
                  <a:lnTo>
                    <a:pt x="4552950" y="448185"/>
                  </a:lnTo>
                  <a:close/>
                  <a:moveTo>
                    <a:pt x="5938838" y="7696"/>
                  </a:moveTo>
                  <a:lnTo>
                    <a:pt x="5719763" y="226230"/>
                  </a:lnTo>
                  <a:lnTo>
                    <a:pt x="5500688" y="444764"/>
                  </a:lnTo>
                  <a:lnTo>
                    <a:pt x="5938838" y="444764"/>
                  </a:lnTo>
                  <a:close/>
                  <a:moveTo>
                    <a:pt x="6497955" y="1753498"/>
                  </a:moveTo>
                  <a:lnTo>
                    <a:pt x="6858000" y="1394342"/>
                  </a:lnTo>
                  <a:lnTo>
                    <a:pt x="6858000" y="1374199"/>
                  </a:lnTo>
                  <a:lnTo>
                    <a:pt x="6497955" y="1733355"/>
                  </a:lnTo>
                  <a:close/>
                  <a:moveTo>
                    <a:pt x="3586924" y="3492270"/>
                  </a:moveTo>
                  <a:lnTo>
                    <a:pt x="3226880" y="3851426"/>
                  </a:lnTo>
                  <a:lnTo>
                    <a:pt x="3247073" y="3851426"/>
                  </a:lnTo>
                  <a:lnTo>
                    <a:pt x="3607118" y="3492270"/>
                  </a:lnTo>
                  <a:close/>
                  <a:moveTo>
                    <a:pt x="6199156" y="3626526"/>
                  </a:moveTo>
                  <a:lnTo>
                    <a:pt x="6334125" y="3492365"/>
                  </a:lnTo>
                  <a:lnTo>
                    <a:pt x="6312885" y="3492365"/>
                  </a:lnTo>
                  <a:lnTo>
                    <a:pt x="6163628" y="3640873"/>
                  </a:lnTo>
                  <a:lnTo>
                    <a:pt x="6164676" y="3640873"/>
                  </a:lnTo>
                  <a:lnTo>
                    <a:pt x="5953125" y="3851521"/>
                  </a:lnTo>
                  <a:lnTo>
                    <a:pt x="5973318" y="3851521"/>
                  </a:lnTo>
                  <a:lnTo>
                    <a:pt x="6184487" y="3640873"/>
                  </a:lnTo>
                  <a:lnTo>
                    <a:pt x="6625685" y="3640873"/>
                  </a:lnTo>
                  <a:lnTo>
                    <a:pt x="6414516" y="3851521"/>
                  </a:lnTo>
                  <a:lnTo>
                    <a:pt x="6665595" y="3851521"/>
                  </a:lnTo>
                  <a:lnTo>
                    <a:pt x="6858000" y="3659971"/>
                  </a:lnTo>
                  <a:lnTo>
                    <a:pt x="6858000" y="3639828"/>
                  </a:lnTo>
                  <a:lnTo>
                    <a:pt x="6650451" y="3846865"/>
                  </a:lnTo>
                  <a:lnTo>
                    <a:pt x="6650451" y="3636122"/>
                  </a:lnTo>
                  <a:lnTo>
                    <a:pt x="6858000" y="3429085"/>
                  </a:lnTo>
                  <a:lnTo>
                    <a:pt x="6858000" y="3408942"/>
                  </a:lnTo>
                  <a:lnTo>
                    <a:pt x="6639687" y="3626621"/>
                  </a:lnTo>
                  <a:close/>
                  <a:moveTo>
                    <a:pt x="5050918" y="3492365"/>
                  </a:moveTo>
                  <a:lnTo>
                    <a:pt x="4690872" y="3851521"/>
                  </a:lnTo>
                  <a:lnTo>
                    <a:pt x="4711065" y="3851521"/>
                  </a:lnTo>
                  <a:lnTo>
                    <a:pt x="5071110" y="3492365"/>
                  </a:lnTo>
                  <a:close/>
                  <a:moveTo>
                    <a:pt x="4589050" y="3492365"/>
                  </a:moveTo>
                  <a:lnTo>
                    <a:pt x="4235006" y="3845630"/>
                  </a:lnTo>
                  <a:lnTo>
                    <a:pt x="4235006" y="3492365"/>
                  </a:lnTo>
                  <a:lnTo>
                    <a:pt x="3678174" y="3492365"/>
                  </a:lnTo>
                  <a:lnTo>
                    <a:pt x="3678174" y="3851521"/>
                  </a:lnTo>
                  <a:lnTo>
                    <a:pt x="3881533" y="3851521"/>
                  </a:lnTo>
                  <a:lnTo>
                    <a:pt x="4220718" y="3513173"/>
                  </a:lnTo>
                  <a:lnTo>
                    <a:pt x="4220718" y="3851521"/>
                  </a:lnTo>
                  <a:lnTo>
                    <a:pt x="4249293" y="3851521"/>
                  </a:lnTo>
                  <a:lnTo>
                    <a:pt x="4609338" y="3492365"/>
                  </a:lnTo>
                  <a:close/>
                  <a:moveTo>
                    <a:pt x="5851684" y="3492365"/>
                  </a:moveTo>
                  <a:lnTo>
                    <a:pt x="5497354" y="3845915"/>
                  </a:lnTo>
                  <a:lnTo>
                    <a:pt x="5497354" y="3492365"/>
                  </a:lnTo>
                  <a:lnTo>
                    <a:pt x="5391150" y="3492365"/>
                  </a:lnTo>
                  <a:lnTo>
                    <a:pt x="5031105" y="3851521"/>
                  </a:lnTo>
                  <a:lnTo>
                    <a:pt x="5512118" y="3851521"/>
                  </a:lnTo>
                  <a:lnTo>
                    <a:pt x="5872163" y="349236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7">
              <a:extLst>
                <a:ext uri="{FF2B5EF4-FFF2-40B4-BE49-F238E27FC236}">
                  <a16:creationId xmlns:a16="http://schemas.microsoft.com/office/drawing/2014/main" id="{B18D18D7-86D3-894B-92C2-2060BD6834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93A61-8D81-4543-BA71-C641455FBD02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86A8A9-32AB-894D-A1BE-2F54EF39422D}"/>
                </a:ext>
              </a:extLst>
            </p:cNvPr>
            <p:cNvSpPr txBox="1"/>
            <p:nvPr userDrawn="1"/>
          </p:nvSpPr>
          <p:spPr>
            <a:xfrm>
              <a:off x="861299" y="2434080"/>
              <a:ext cx="1213794" cy="6771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3800" dirty="0">
                  <a:solidFill>
                    <a:schemeClr val="bg1"/>
                  </a:solidFill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06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D10F-7386-F44C-9FF1-7AD499F2F9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0"/>
            <a:ext cx="8686800" cy="4686299"/>
            <a:chOff x="457200" y="0"/>
            <a:chExt cx="8686800" cy="4686299"/>
          </a:xfrm>
        </p:grpSpPr>
        <p:sp>
          <p:nvSpPr>
            <p:cNvPr id="8" name="Graphic 10">
              <a:extLst>
                <a:ext uri="{FF2B5EF4-FFF2-40B4-BE49-F238E27FC236}">
                  <a16:creationId xmlns:a16="http://schemas.microsoft.com/office/drawing/2014/main" id="{BC10DE1B-08AA-5647-8796-6745DC4830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CB9E5F9C-C0DF-1243-BA98-DEC0BC6E223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E98C-E8A6-4948-8108-E9F512B100D0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1548DF-F439-6D4A-8AF0-E7651503A143}"/>
                </a:ext>
              </a:extLst>
            </p:cNvPr>
            <p:cNvSpPr txBox="1"/>
            <p:nvPr userDrawn="1"/>
          </p:nvSpPr>
          <p:spPr>
            <a:xfrm>
              <a:off x="861299" y="2434080"/>
              <a:ext cx="2487540" cy="6771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3800" dirty="0">
                  <a:solidFill>
                    <a:schemeClr val="bg1"/>
                  </a:solidFill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96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and Brand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7">
            <a:extLst>
              <a:ext uri="{FF2B5EF4-FFF2-40B4-BE49-F238E27FC236}">
                <a16:creationId xmlns:a16="http://schemas.microsoft.com/office/drawing/2014/main" id="{942B944D-F963-9A49-8FBE-00E064F7DDE1}"/>
              </a:ext>
            </a:extLst>
          </p:cNvPr>
          <p:cNvSpPr>
            <a:spLocks noChangeAspect="1"/>
          </p:cNvSpPr>
          <p:nvPr userDrawn="1"/>
        </p:nvSpPr>
        <p:spPr>
          <a:xfrm>
            <a:off x="2742334" y="1628580"/>
            <a:ext cx="3749040" cy="107649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789768F-393C-5044-971D-44AAC0DCEFB6}"/>
              </a:ext>
            </a:extLst>
          </p:cNvPr>
          <p:cNvSpPr/>
          <p:nvPr userDrawn="1"/>
        </p:nvSpPr>
        <p:spPr>
          <a:xfrm>
            <a:off x="2743199" y="3160291"/>
            <a:ext cx="2384995" cy="247597"/>
          </a:xfrm>
          <a:custGeom>
            <a:avLst/>
            <a:gdLst>
              <a:gd name="connsiteX0" fmla="*/ 46673 w 4363402"/>
              <a:gd name="connsiteY0" fmla="*/ 67666 h 452983"/>
              <a:gd name="connsiteX1" fmla="*/ 46673 w 4363402"/>
              <a:gd name="connsiteY1" fmla="*/ 165405 h 452983"/>
              <a:gd name="connsiteX2" fmla="*/ 178118 w 4363402"/>
              <a:gd name="connsiteY2" fmla="*/ 165405 h 452983"/>
              <a:gd name="connsiteX3" fmla="*/ 171450 w 4363402"/>
              <a:gd name="connsiteY3" fmla="*/ 203937 h 452983"/>
              <a:gd name="connsiteX4" fmla="*/ 46673 w 4363402"/>
              <a:gd name="connsiteY4" fmla="*/ 203937 h 452983"/>
              <a:gd name="connsiteX5" fmla="*/ 46673 w 4363402"/>
              <a:gd name="connsiteY5" fmla="*/ 310134 h 452983"/>
              <a:gd name="connsiteX6" fmla="*/ 210503 w 4363402"/>
              <a:gd name="connsiteY6" fmla="*/ 310134 h 452983"/>
              <a:gd name="connsiteX7" fmla="*/ 210503 w 4363402"/>
              <a:gd name="connsiteY7" fmla="*/ 348666 h 452983"/>
              <a:gd name="connsiteX8" fmla="*/ 0 w 4363402"/>
              <a:gd name="connsiteY8" fmla="*/ 348666 h 452983"/>
              <a:gd name="connsiteX9" fmla="*/ 0 w 4363402"/>
              <a:gd name="connsiteY9" fmla="*/ 30074 h 452983"/>
              <a:gd name="connsiteX10" fmla="*/ 200978 w 4363402"/>
              <a:gd name="connsiteY10" fmla="*/ 30074 h 452983"/>
              <a:gd name="connsiteX11" fmla="*/ 200978 w 4363402"/>
              <a:gd name="connsiteY11" fmla="*/ 68605 h 452983"/>
              <a:gd name="connsiteX12" fmla="*/ 46673 w 4363402"/>
              <a:gd name="connsiteY12" fmla="*/ 68605 h 452983"/>
              <a:gd name="connsiteX13" fmla="*/ 299085 w 4363402"/>
              <a:gd name="connsiteY13" fmla="*/ 173863 h 452983"/>
              <a:gd name="connsiteX14" fmla="*/ 306705 w 4363402"/>
              <a:gd name="connsiteY14" fmla="*/ 191719 h 452983"/>
              <a:gd name="connsiteX15" fmla="*/ 325755 w 4363402"/>
              <a:gd name="connsiteY15" fmla="*/ 202997 h 452983"/>
              <a:gd name="connsiteX16" fmla="*/ 351473 w 4363402"/>
              <a:gd name="connsiteY16" fmla="*/ 211455 h 452983"/>
              <a:gd name="connsiteX17" fmla="*/ 379095 w 4363402"/>
              <a:gd name="connsiteY17" fmla="*/ 219913 h 452983"/>
              <a:gd name="connsiteX18" fmla="*/ 404813 w 4363402"/>
              <a:gd name="connsiteY18" fmla="*/ 233070 h 452983"/>
              <a:gd name="connsiteX19" fmla="*/ 423863 w 4363402"/>
              <a:gd name="connsiteY19" fmla="*/ 252806 h 452983"/>
              <a:gd name="connsiteX20" fmla="*/ 431483 w 4363402"/>
              <a:gd name="connsiteY20" fmla="*/ 283820 h 452983"/>
              <a:gd name="connsiteX21" fmla="*/ 407670 w 4363402"/>
              <a:gd name="connsiteY21" fmla="*/ 335509 h 452983"/>
              <a:gd name="connsiteX22" fmla="*/ 340043 w 4363402"/>
              <a:gd name="connsiteY22" fmla="*/ 353365 h 452983"/>
              <a:gd name="connsiteX23" fmla="*/ 260985 w 4363402"/>
              <a:gd name="connsiteY23" fmla="*/ 333629 h 452983"/>
              <a:gd name="connsiteX24" fmla="*/ 260985 w 4363402"/>
              <a:gd name="connsiteY24" fmla="*/ 293218 h 452983"/>
              <a:gd name="connsiteX25" fmla="*/ 298133 w 4363402"/>
              <a:gd name="connsiteY25" fmla="*/ 312014 h 452983"/>
              <a:gd name="connsiteX26" fmla="*/ 341948 w 4363402"/>
              <a:gd name="connsiteY26" fmla="*/ 319532 h 452983"/>
              <a:gd name="connsiteX27" fmla="*/ 378143 w 4363402"/>
              <a:gd name="connsiteY27" fmla="*/ 311074 h 452983"/>
              <a:gd name="connsiteX28" fmla="*/ 391478 w 4363402"/>
              <a:gd name="connsiteY28" fmla="*/ 287579 h 452983"/>
              <a:gd name="connsiteX29" fmla="*/ 383858 w 4363402"/>
              <a:gd name="connsiteY29" fmla="*/ 268783 h 452983"/>
              <a:gd name="connsiteX30" fmla="*/ 364808 w 4363402"/>
              <a:gd name="connsiteY30" fmla="*/ 256565 h 452983"/>
              <a:gd name="connsiteX31" fmla="*/ 339090 w 4363402"/>
              <a:gd name="connsiteY31" fmla="*/ 248107 h 452983"/>
              <a:gd name="connsiteX32" fmla="*/ 311468 w 4363402"/>
              <a:gd name="connsiteY32" fmla="*/ 239649 h 452983"/>
              <a:gd name="connsiteX33" fmla="*/ 285750 w 4363402"/>
              <a:gd name="connsiteY33" fmla="*/ 227432 h 452983"/>
              <a:gd name="connsiteX34" fmla="*/ 266700 w 4363402"/>
              <a:gd name="connsiteY34" fmla="*/ 208636 h 452983"/>
              <a:gd name="connsiteX35" fmla="*/ 259080 w 4363402"/>
              <a:gd name="connsiteY35" fmla="*/ 179502 h 452983"/>
              <a:gd name="connsiteX36" fmla="*/ 282893 w 4363402"/>
              <a:gd name="connsiteY36" fmla="*/ 129692 h 452983"/>
              <a:gd name="connsiteX37" fmla="*/ 349568 w 4363402"/>
              <a:gd name="connsiteY37" fmla="*/ 111836 h 452983"/>
              <a:gd name="connsiteX38" fmla="*/ 420053 w 4363402"/>
              <a:gd name="connsiteY38" fmla="*/ 129692 h 452983"/>
              <a:gd name="connsiteX39" fmla="*/ 420053 w 4363402"/>
              <a:gd name="connsiteY39" fmla="*/ 168224 h 452983"/>
              <a:gd name="connsiteX40" fmla="*/ 387668 w 4363402"/>
              <a:gd name="connsiteY40" fmla="*/ 150368 h 452983"/>
              <a:gd name="connsiteX41" fmla="*/ 347663 w 4363402"/>
              <a:gd name="connsiteY41" fmla="*/ 143789 h 452983"/>
              <a:gd name="connsiteX42" fmla="*/ 312420 w 4363402"/>
              <a:gd name="connsiteY42" fmla="*/ 151308 h 452983"/>
              <a:gd name="connsiteX43" fmla="*/ 299085 w 4363402"/>
              <a:gd name="connsiteY43" fmla="*/ 173863 h 452983"/>
              <a:gd name="connsiteX44" fmla="*/ 516255 w 4363402"/>
              <a:gd name="connsiteY44" fmla="*/ 173863 h 452983"/>
              <a:gd name="connsiteX45" fmla="*/ 523875 w 4363402"/>
              <a:gd name="connsiteY45" fmla="*/ 191719 h 452983"/>
              <a:gd name="connsiteX46" fmla="*/ 542925 w 4363402"/>
              <a:gd name="connsiteY46" fmla="*/ 202997 h 452983"/>
              <a:gd name="connsiteX47" fmla="*/ 568643 w 4363402"/>
              <a:gd name="connsiteY47" fmla="*/ 211455 h 452983"/>
              <a:gd name="connsiteX48" fmla="*/ 596265 w 4363402"/>
              <a:gd name="connsiteY48" fmla="*/ 219913 h 452983"/>
              <a:gd name="connsiteX49" fmla="*/ 621983 w 4363402"/>
              <a:gd name="connsiteY49" fmla="*/ 233070 h 452983"/>
              <a:gd name="connsiteX50" fmla="*/ 641033 w 4363402"/>
              <a:gd name="connsiteY50" fmla="*/ 252806 h 452983"/>
              <a:gd name="connsiteX51" fmla="*/ 648653 w 4363402"/>
              <a:gd name="connsiteY51" fmla="*/ 283820 h 452983"/>
              <a:gd name="connsiteX52" fmla="*/ 624840 w 4363402"/>
              <a:gd name="connsiteY52" fmla="*/ 335509 h 452983"/>
              <a:gd name="connsiteX53" fmla="*/ 557213 w 4363402"/>
              <a:gd name="connsiteY53" fmla="*/ 353365 h 452983"/>
              <a:gd name="connsiteX54" fmla="*/ 478155 w 4363402"/>
              <a:gd name="connsiteY54" fmla="*/ 333629 h 452983"/>
              <a:gd name="connsiteX55" fmla="*/ 478155 w 4363402"/>
              <a:gd name="connsiteY55" fmla="*/ 293218 h 452983"/>
              <a:gd name="connsiteX56" fmla="*/ 515303 w 4363402"/>
              <a:gd name="connsiteY56" fmla="*/ 312014 h 452983"/>
              <a:gd name="connsiteX57" fmla="*/ 559118 w 4363402"/>
              <a:gd name="connsiteY57" fmla="*/ 319532 h 452983"/>
              <a:gd name="connsiteX58" fmla="*/ 595313 w 4363402"/>
              <a:gd name="connsiteY58" fmla="*/ 311074 h 452983"/>
              <a:gd name="connsiteX59" fmla="*/ 608648 w 4363402"/>
              <a:gd name="connsiteY59" fmla="*/ 287579 h 452983"/>
              <a:gd name="connsiteX60" fmla="*/ 601028 w 4363402"/>
              <a:gd name="connsiteY60" fmla="*/ 268783 h 452983"/>
              <a:gd name="connsiteX61" fmla="*/ 581978 w 4363402"/>
              <a:gd name="connsiteY61" fmla="*/ 256565 h 452983"/>
              <a:gd name="connsiteX62" fmla="*/ 556260 w 4363402"/>
              <a:gd name="connsiteY62" fmla="*/ 248107 h 452983"/>
              <a:gd name="connsiteX63" fmla="*/ 528638 w 4363402"/>
              <a:gd name="connsiteY63" fmla="*/ 239649 h 452983"/>
              <a:gd name="connsiteX64" fmla="*/ 502920 w 4363402"/>
              <a:gd name="connsiteY64" fmla="*/ 227432 h 452983"/>
              <a:gd name="connsiteX65" fmla="*/ 483870 w 4363402"/>
              <a:gd name="connsiteY65" fmla="*/ 208636 h 452983"/>
              <a:gd name="connsiteX66" fmla="*/ 476250 w 4363402"/>
              <a:gd name="connsiteY66" fmla="*/ 179502 h 452983"/>
              <a:gd name="connsiteX67" fmla="*/ 500063 w 4363402"/>
              <a:gd name="connsiteY67" fmla="*/ 129692 h 452983"/>
              <a:gd name="connsiteX68" fmla="*/ 566738 w 4363402"/>
              <a:gd name="connsiteY68" fmla="*/ 111836 h 452983"/>
              <a:gd name="connsiteX69" fmla="*/ 637223 w 4363402"/>
              <a:gd name="connsiteY69" fmla="*/ 129692 h 452983"/>
              <a:gd name="connsiteX70" fmla="*/ 637223 w 4363402"/>
              <a:gd name="connsiteY70" fmla="*/ 168224 h 452983"/>
              <a:gd name="connsiteX71" fmla="*/ 604838 w 4363402"/>
              <a:gd name="connsiteY71" fmla="*/ 150368 h 452983"/>
              <a:gd name="connsiteX72" fmla="*/ 564833 w 4363402"/>
              <a:gd name="connsiteY72" fmla="*/ 143789 h 452983"/>
              <a:gd name="connsiteX73" fmla="*/ 529590 w 4363402"/>
              <a:gd name="connsiteY73" fmla="*/ 151308 h 452983"/>
              <a:gd name="connsiteX74" fmla="*/ 516255 w 4363402"/>
              <a:gd name="connsiteY74" fmla="*/ 173863 h 452983"/>
              <a:gd name="connsiteX75" fmla="*/ 734378 w 4363402"/>
              <a:gd name="connsiteY75" fmla="*/ 237769 h 452983"/>
              <a:gd name="connsiteX76" fmla="*/ 754380 w 4363402"/>
              <a:gd name="connsiteY76" fmla="*/ 297917 h 452983"/>
              <a:gd name="connsiteX77" fmla="*/ 808673 w 4363402"/>
              <a:gd name="connsiteY77" fmla="*/ 316713 h 452983"/>
              <a:gd name="connsiteX78" fmla="*/ 883920 w 4363402"/>
              <a:gd name="connsiteY78" fmla="*/ 288519 h 452983"/>
              <a:gd name="connsiteX79" fmla="*/ 883920 w 4363402"/>
              <a:gd name="connsiteY79" fmla="*/ 330810 h 452983"/>
              <a:gd name="connsiteX80" fmla="*/ 803910 w 4363402"/>
              <a:gd name="connsiteY80" fmla="*/ 352425 h 452983"/>
              <a:gd name="connsiteX81" fmla="*/ 721043 w 4363402"/>
              <a:gd name="connsiteY81" fmla="*/ 322351 h 452983"/>
              <a:gd name="connsiteX82" fmla="*/ 692468 w 4363402"/>
              <a:gd name="connsiteY82" fmla="*/ 233070 h 452983"/>
              <a:gd name="connsiteX83" fmla="*/ 720090 w 4363402"/>
              <a:gd name="connsiteY83" fmla="*/ 141910 h 452983"/>
              <a:gd name="connsiteX84" fmla="*/ 799148 w 4363402"/>
              <a:gd name="connsiteY84" fmla="*/ 109957 h 452983"/>
              <a:gd name="connsiteX85" fmla="*/ 870585 w 4363402"/>
              <a:gd name="connsiteY85" fmla="*/ 138151 h 452983"/>
              <a:gd name="connsiteX86" fmla="*/ 894398 w 4363402"/>
              <a:gd name="connsiteY86" fmla="*/ 221793 h 452983"/>
              <a:gd name="connsiteX87" fmla="*/ 894398 w 4363402"/>
              <a:gd name="connsiteY87" fmla="*/ 237769 h 452983"/>
              <a:gd name="connsiteX88" fmla="*/ 734378 w 4363402"/>
              <a:gd name="connsiteY88" fmla="*/ 237769 h 452983"/>
              <a:gd name="connsiteX89" fmla="*/ 798195 w 4363402"/>
              <a:gd name="connsiteY89" fmla="*/ 142850 h 452983"/>
              <a:gd name="connsiteX90" fmla="*/ 735330 w 4363402"/>
              <a:gd name="connsiteY90" fmla="*/ 206756 h 452983"/>
              <a:gd name="connsiteX91" fmla="*/ 853440 w 4363402"/>
              <a:gd name="connsiteY91" fmla="*/ 206756 h 452983"/>
              <a:gd name="connsiteX92" fmla="*/ 838200 w 4363402"/>
              <a:gd name="connsiteY92" fmla="*/ 157886 h 452983"/>
              <a:gd name="connsiteX93" fmla="*/ 798195 w 4363402"/>
              <a:gd name="connsiteY93" fmla="*/ 142850 h 452983"/>
              <a:gd name="connsiteX94" fmla="*/ 996315 w 4363402"/>
              <a:gd name="connsiteY94" fmla="*/ 111836 h 452983"/>
              <a:gd name="connsiteX95" fmla="*/ 996315 w 4363402"/>
              <a:gd name="connsiteY95" fmla="*/ 148488 h 452983"/>
              <a:gd name="connsiteX96" fmla="*/ 1073468 w 4363402"/>
              <a:gd name="connsiteY96" fmla="*/ 109017 h 452983"/>
              <a:gd name="connsiteX97" fmla="*/ 1132523 w 4363402"/>
              <a:gd name="connsiteY97" fmla="*/ 131572 h 452983"/>
              <a:gd name="connsiteX98" fmla="*/ 1153478 w 4363402"/>
              <a:gd name="connsiteY98" fmla="*/ 197358 h 452983"/>
              <a:gd name="connsiteX99" fmla="*/ 1153478 w 4363402"/>
              <a:gd name="connsiteY99" fmla="*/ 347726 h 452983"/>
              <a:gd name="connsiteX100" fmla="*/ 1110615 w 4363402"/>
              <a:gd name="connsiteY100" fmla="*/ 347726 h 452983"/>
              <a:gd name="connsiteX101" fmla="*/ 1110615 w 4363402"/>
              <a:gd name="connsiteY101" fmla="*/ 202997 h 452983"/>
              <a:gd name="connsiteX102" fmla="*/ 1064895 w 4363402"/>
              <a:gd name="connsiteY102" fmla="*/ 145669 h 452983"/>
              <a:gd name="connsiteX103" fmla="*/ 1028700 w 4363402"/>
              <a:gd name="connsiteY103" fmla="*/ 155067 h 452983"/>
              <a:gd name="connsiteX104" fmla="*/ 998220 w 4363402"/>
              <a:gd name="connsiteY104" fmla="*/ 181381 h 452983"/>
              <a:gd name="connsiteX105" fmla="*/ 998220 w 4363402"/>
              <a:gd name="connsiteY105" fmla="*/ 348666 h 452983"/>
              <a:gd name="connsiteX106" fmla="*/ 955358 w 4363402"/>
              <a:gd name="connsiteY106" fmla="*/ 348666 h 452983"/>
              <a:gd name="connsiteX107" fmla="*/ 955358 w 4363402"/>
              <a:gd name="connsiteY107" fmla="*/ 120294 h 452983"/>
              <a:gd name="connsiteX108" fmla="*/ 996315 w 4363402"/>
              <a:gd name="connsiteY108" fmla="*/ 111836 h 452983"/>
              <a:gd name="connsiteX109" fmla="*/ 1195388 w 4363402"/>
              <a:gd name="connsiteY109" fmla="*/ 113716 h 452983"/>
              <a:gd name="connsiteX110" fmla="*/ 1240155 w 4363402"/>
              <a:gd name="connsiteY110" fmla="*/ 113716 h 452983"/>
              <a:gd name="connsiteX111" fmla="*/ 1240155 w 4363402"/>
              <a:gd name="connsiteY111" fmla="*/ 56388 h 452983"/>
              <a:gd name="connsiteX112" fmla="*/ 1283018 w 4363402"/>
              <a:gd name="connsiteY112" fmla="*/ 46990 h 452983"/>
              <a:gd name="connsiteX113" fmla="*/ 1283018 w 4363402"/>
              <a:gd name="connsiteY113" fmla="*/ 114656 h 452983"/>
              <a:gd name="connsiteX114" fmla="*/ 1356360 w 4363402"/>
              <a:gd name="connsiteY114" fmla="*/ 114656 h 452983"/>
              <a:gd name="connsiteX115" fmla="*/ 1356360 w 4363402"/>
              <a:gd name="connsiteY115" fmla="*/ 149428 h 452983"/>
              <a:gd name="connsiteX116" fmla="*/ 1283018 w 4363402"/>
              <a:gd name="connsiteY116" fmla="*/ 149428 h 452983"/>
              <a:gd name="connsiteX117" fmla="*/ 1283018 w 4363402"/>
              <a:gd name="connsiteY117" fmla="*/ 274422 h 452983"/>
              <a:gd name="connsiteX118" fmla="*/ 1290638 w 4363402"/>
              <a:gd name="connsiteY118" fmla="*/ 305435 h 452983"/>
              <a:gd name="connsiteX119" fmla="*/ 1316355 w 4363402"/>
              <a:gd name="connsiteY119" fmla="*/ 315773 h 452983"/>
              <a:gd name="connsiteX120" fmla="*/ 1339215 w 4363402"/>
              <a:gd name="connsiteY120" fmla="*/ 312014 h 452983"/>
              <a:gd name="connsiteX121" fmla="*/ 1358265 w 4363402"/>
              <a:gd name="connsiteY121" fmla="*/ 301676 h 452983"/>
              <a:gd name="connsiteX122" fmla="*/ 1358265 w 4363402"/>
              <a:gd name="connsiteY122" fmla="*/ 341147 h 452983"/>
              <a:gd name="connsiteX123" fmla="*/ 1308735 w 4363402"/>
              <a:gd name="connsiteY123" fmla="*/ 352425 h 452983"/>
              <a:gd name="connsiteX124" fmla="*/ 1240155 w 4363402"/>
              <a:gd name="connsiteY124" fmla="*/ 279121 h 452983"/>
              <a:gd name="connsiteX125" fmla="*/ 1240155 w 4363402"/>
              <a:gd name="connsiteY125" fmla="*/ 149428 h 452983"/>
              <a:gd name="connsiteX126" fmla="*/ 1188720 w 4363402"/>
              <a:gd name="connsiteY126" fmla="*/ 149428 h 452983"/>
              <a:gd name="connsiteX127" fmla="*/ 1195388 w 4363402"/>
              <a:gd name="connsiteY127" fmla="*/ 113716 h 452983"/>
              <a:gd name="connsiteX128" fmla="*/ 1438275 w 4363402"/>
              <a:gd name="connsiteY128" fmla="*/ 74244 h 452983"/>
              <a:gd name="connsiteX129" fmla="*/ 1418273 w 4363402"/>
              <a:gd name="connsiteY129" fmla="*/ 67666 h 452983"/>
              <a:gd name="connsiteX130" fmla="*/ 1410653 w 4363402"/>
              <a:gd name="connsiteY130" fmla="*/ 48870 h 452983"/>
              <a:gd name="connsiteX131" fmla="*/ 1418273 w 4363402"/>
              <a:gd name="connsiteY131" fmla="*/ 30074 h 452983"/>
              <a:gd name="connsiteX132" fmla="*/ 1438275 w 4363402"/>
              <a:gd name="connsiteY132" fmla="*/ 22555 h 452983"/>
              <a:gd name="connsiteX133" fmla="*/ 1458278 w 4363402"/>
              <a:gd name="connsiteY133" fmla="*/ 30074 h 452983"/>
              <a:gd name="connsiteX134" fmla="*/ 1465898 w 4363402"/>
              <a:gd name="connsiteY134" fmla="*/ 48870 h 452983"/>
              <a:gd name="connsiteX135" fmla="*/ 1458278 w 4363402"/>
              <a:gd name="connsiteY135" fmla="*/ 67666 h 452983"/>
              <a:gd name="connsiteX136" fmla="*/ 1438275 w 4363402"/>
              <a:gd name="connsiteY136" fmla="*/ 74244 h 452983"/>
              <a:gd name="connsiteX137" fmla="*/ 1417320 w 4363402"/>
              <a:gd name="connsiteY137" fmla="*/ 121234 h 452983"/>
              <a:gd name="connsiteX138" fmla="*/ 1460183 w 4363402"/>
              <a:gd name="connsiteY138" fmla="*/ 111836 h 452983"/>
              <a:gd name="connsiteX139" fmla="*/ 1460183 w 4363402"/>
              <a:gd name="connsiteY139" fmla="*/ 348666 h 452983"/>
              <a:gd name="connsiteX140" fmla="*/ 1417320 w 4363402"/>
              <a:gd name="connsiteY140" fmla="*/ 348666 h 452983"/>
              <a:gd name="connsiteX141" fmla="*/ 1417320 w 4363402"/>
              <a:gd name="connsiteY141" fmla="*/ 121234 h 452983"/>
              <a:gd name="connsiteX142" fmla="*/ 1523048 w 4363402"/>
              <a:gd name="connsiteY142" fmla="*/ 287579 h 452983"/>
              <a:gd name="connsiteX143" fmla="*/ 1557338 w 4363402"/>
              <a:gd name="connsiteY143" fmla="*/ 229311 h 452983"/>
              <a:gd name="connsiteX144" fmla="*/ 1664018 w 4363402"/>
              <a:gd name="connsiteY144" fmla="*/ 210515 h 452983"/>
              <a:gd name="connsiteX145" fmla="*/ 1664018 w 4363402"/>
              <a:gd name="connsiteY145" fmla="*/ 197358 h 452983"/>
              <a:gd name="connsiteX146" fmla="*/ 1650683 w 4363402"/>
              <a:gd name="connsiteY146" fmla="*/ 157886 h 452983"/>
              <a:gd name="connsiteX147" fmla="*/ 1612583 w 4363402"/>
              <a:gd name="connsiteY147" fmla="*/ 143789 h 452983"/>
              <a:gd name="connsiteX148" fmla="*/ 1573530 w 4363402"/>
              <a:gd name="connsiteY148" fmla="*/ 151308 h 452983"/>
              <a:gd name="connsiteX149" fmla="*/ 1537335 w 4363402"/>
              <a:gd name="connsiteY149" fmla="*/ 172923 h 452983"/>
              <a:gd name="connsiteX150" fmla="*/ 1537335 w 4363402"/>
              <a:gd name="connsiteY150" fmla="*/ 130632 h 452983"/>
              <a:gd name="connsiteX151" fmla="*/ 1616393 w 4363402"/>
              <a:gd name="connsiteY151" fmla="*/ 108077 h 452983"/>
              <a:gd name="connsiteX152" fmla="*/ 1682115 w 4363402"/>
              <a:gd name="connsiteY152" fmla="*/ 130632 h 452983"/>
              <a:gd name="connsiteX153" fmla="*/ 1705928 w 4363402"/>
              <a:gd name="connsiteY153" fmla="*/ 195478 h 452983"/>
              <a:gd name="connsiteX154" fmla="*/ 1705928 w 4363402"/>
              <a:gd name="connsiteY154" fmla="*/ 346786 h 452983"/>
              <a:gd name="connsiteX155" fmla="*/ 1666875 w 4363402"/>
              <a:gd name="connsiteY155" fmla="*/ 346786 h 452983"/>
              <a:gd name="connsiteX156" fmla="*/ 1666875 w 4363402"/>
              <a:gd name="connsiteY156" fmla="*/ 318592 h 452983"/>
              <a:gd name="connsiteX157" fmla="*/ 1635443 w 4363402"/>
              <a:gd name="connsiteY157" fmla="*/ 343967 h 452983"/>
              <a:gd name="connsiteX158" fmla="*/ 1593533 w 4363402"/>
              <a:gd name="connsiteY158" fmla="*/ 352425 h 452983"/>
              <a:gd name="connsiteX159" fmla="*/ 1542098 w 4363402"/>
              <a:gd name="connsiteY159" fmla="*/ 334569 h 452983"/>
              <a:gd name="connsiteX160" fmla="*/ 1523048 w 4363402"/>
              <a:gd name="connsiteY160" fmla="*/ 287579 h 452983"/>
              <a:gd name="connsiteX161" fmla="*/ 1604010 w 4363402"/>
              <a:gd name="connsiteY161" fmla="*/ 318592 h 452983"/>
              <a:gd name="connsiteX162" fmla="*/ 1637348 w 4363402"/>
              <a:gd name="connsiteY162" fmla="*/ 311074 h 452983"/>
              <a:gd name="connsiteX163" fmla="*/ 1664018 w 4363402"/>
              <a:gd name="connsiteY163" fmla="*/ 291338 h 452983"/>
              <a:gd name="connsiteX164" fmla="*/ 1664018 w 4363402"/>
              <a:gd name="connsiteY164" fmla="*/ 240589 h 452983"/>
              <a:gd name="connsiteX165" fmla="*/ 1588770 w 4363402"/>
              <a:gd name="connsiteY165" fmla="*/ 250927 h 452983"/>
              <a:gd name="connsiteX166" fmla="*/ 1564958 w 4363402"/>
              <a:gd name="connsiteY166" fmla="*/ 284759 h 452983"/>
              <a:gd name="connsiteX167" fmla="*/ 1574483 w 4363402"/>
              <a:gd name="connsiteY167" fmla="*/ 309194 h 452983"/>
              <a:gd name="connsiteX168" fmla="*/ 1604010 w 4363402"/>
              <a:gd name="connsiteY168" fmla="*/ 318592 h 452983"/>
              <a:gd name="connsiteX169" fmla="*/ 1826895 w 4363402"/>
              <a:gd name="connsiteY169" fmla="*/ 348666 h 452983"/>
              <a:gd name="connsiteX170" fmla="*/ 1784033 w 4363402"/>
              <a:gd name="connsiteY170" fmla="*/ 348666 h 452983"/>
              <a:gd name="connsiteX171" fmla="*/ 1784033 w 4363402"/>
              <a:gd name="connsiteY171" fmla="*/ 10338 h 452983"/>
              <a:gd name="connsiteX172" fmla="*/ 1826895 w 4363402"/>
              <a:gd name="connsiteY172" fmla="*/ 940 h 452983"/>
              <a:gd name="connsiteX173" fmla="*/ 1826895 w 4363402"/>
              <a:gd name="connsiteY173" fmla="*/ 348666 h 452983"/>
              <a:gd name="connsiteX174" fmla="*/ 1986915 w 4363402"/>
              <a:gd name="connsiteY174" fmla="*/ 113716 h 452983"/>
              <a:gd name="connsiteX175" fmla="*/ 2031683 w 4363402"/>
              <a:gd name="connsiteY175" fmla="*/ 113716 h 452983"/>
              <a:gd name="connsiteX176" fmla="*/ 2031683 w 4363402"/>
              <a:gd name="connsiteY176" fmla="*/ 56388 h 452983"/>
              <a:gd name="connsiteX177" fmla="*/ 2074545 w 4363402"/>
              <a:gd name="connsiteY177" fmla="*/ 46990 h 452983"/>
              <a:gd name="connsiteX178" fmla="*/ 2074545 w 4363402"/>
              <a:gd name="connsiteY178" fmla="*/ 114656 h 452983"/>
              <a:gd name="connsiteX179" fmla="*/ 2147888 w 4363402"/>
              <a:gd name="connsiteY179" fmla="*/ 114656 h 452983"/>
              <a:gd name="connsiteX180" fmla="*/ 2147888 w 4363402"/>
              <a:gd name="connsiteY180" fmla="*/ 149428 h 452983"/>
              <a:gd name="connsiteX181" fmla="*/ 2074545 w 4363402"/>
              <a:gd name="connsiteY181" fmla="*/ 149428 h 452983"/>
              <a:gd name="connsiteX182" fmla="*/ 2074545 w 4363402"/>
              <a:gd name="connsiteY182" fmla="*/ 274422 h 452983"/>
              <a:gd name="connsiteX183" fmla="*/ 2082165 w 4363402"/>
              <a:gd name="connsiteY183" fmla="*/ 305435 h 452983"/>
              <a:gd name="connsiteX184" fmla="*/ 2107883 w 4363402"/>
              <a:gd name="connsiteY184" fmla="*/ 315773 h 452983"/>
              <a:gd name="connsiteX185" fmla="*/ 2130743 w 4363402"/>
              <a:gd name="connsiteY185" fmla="*/ 312014 h 452983"/>
              <a:gd name="connsiteX186" fmla="*/ 2149793 w 4363402"/>
              <a:gd name="connsiteY186" fmla="*/ 301676 h 452983"/>
              <a:gd name="connsiteX187" fmla="*/ 2149793 w 4363402"/>
              <a:gd name="connsiteY187" fmla="*/ 341147 h 452983"/>
              <a:gd name="connsiteX188" fmla="*/ 2100263 w 4363402"/>
              <a:gd name="connsiteY188" fmla="*/ 352425 h 452983"/>
              <a:gd name="connsiteX189" fmla="*/ 2031683 w 4363402"/>
              <a:gd name="connsiteY189" fmla="*/ 279121 h 452983"/>
              <a:gd name="connsiteX190" fmla="*/ 2031683 w 4363402"/>
              <a:gd name="connsiteY190" fmla="*/ 149428 h 452983"/>
              <a:gd name="connsiteX191" fmla="*/ 1981200 w 4363402"/>
              <a:gd name="connsiteY191" fmla="*/ 149428 h 452983"/>
              <a:gd name="connsiteX192" fmla="*/ 1986915 w 4363402"/>
              <a:gd name="connsiteY192" fmla="*/ 113716 h 452983"/>
              <a:gd name="connsiteX193" fmla="*/ 2231708 w 4363402"/>
              <a:gd name="connsiteY193" fmla="*/ 237769 h 452983"/>
              <a:gd name="connsiteX194" fmla="*/ 2251710 w 4363402"/>
              <a:gd name="connsiteY194" fmla="*/ 297917 h 452983"/>
              <a:gd name="connsiteX195" fmla="*/ 2306003 w 4363402"/>
              <a:gd name="connsiteY195" fmla="*/ 316713 h 452983"/>
              <a:gd name="connsiteX196" fmla="*/ 2381250 w 4363402"/>
              <a:gd name="connsiteY196" fmla="*/ 288519 h 452983"/>
              <a:gd name="connsiteX197" fmla="*/ 2381250 w 4363402"/>
              <a:gd name="connsiteY197" fmla="*/ 330810 h 452983"/>
              <a:gd name="connsiteX198" fmla="*/ 2301240 w 4363402"/>
              <a:gd name="connsiteY198" fmla="*/ 352425 h 452983"/>
              <a:gd name="connsiteX199" fmla="*/ 2218373 w 4363402"/>
              <a:gd name="connsiteY199" fmla="*/ 322351 h 452983"/>
              <a:gd name="connsiteX200" fmla="*/ 2189798 w 4363402"/>
              <a:gd name="connsiteY200" fmla="*/ 233070 h 452983"/>
              <a:gd name="connsiteX201" fmla="*/ 2217420 w 4363402"/>
              <a:gd name="connsiteY201" fmla="*/ 141910 h 452983"/>
              <a:gd name="connsiteX202" fmla="*/ 2296478 w 4363402"/>
              <a:gd name="connsiteY202" fmla="*/ 109957 h 452983"/>
              <a:gd name="connsiteX203" fmla="*/ 2367915 w 4363402"/>
              <a:gd name="connsiteY203" fmla="*/ 138151 h 452983"/>
              <a:gd name="connsiteX204" fmla="*/ 2391728 w 4363402"/>
              <a:gd name="connsiteY204" fmla="*/ 221793 h 452983"/>
              <a:gd name="connsiteX205" fmla="*/ 2391728 w 4363402"/>
              <a:gd name="connsiteY205" fmla="*/ 237769 h 452983"/>
              <a:gd name="connsiteX206" fmla="*/ 2231708 w 4363402"/>
              <a:gd name="connsiteY206" fmla="*/ 237769 h 452983"/>
              <a:gd name="connsiteX207" fmla="*/ 2295525 w 4363402"/>
              <a:gd name="connsiteY207" fmla="*/ 142850 h 452983"/>
              <a:gd name="connsiteX208" fmla="*/ 2232660 w 4363402"/>
              <a:gd name="connsiteY208" fmla="*/ 206756 h 452983"/>
              <a:gd name="connsiteX209" fmla="*/ 2350770 w 4363402"/>
              <a:gd name="connsiteY209" fmla="*/ 206756 h 452983"/>
              <a:gd name="connsiteX210" fmla="*/ 2335530 w 4363402"/>
              <a:gd name="connsiteY210" fmla="*/ 157886 h 452983"/>
              <a:gd name="connsiteX211" fmla="*/ 2295525 w 4363402"/>
              <a:gd name="connsiteY211" fmla="*/ 142850 h 452983"/>
              <a:gd name="connsiteX212" fmla="*/ 2486025 w 4363402"/>
              <a:gd name="connsiteY212" fmla="*/ 232131 h 452983"/>
              <a:gd name="connsiteX213" fmla="*/ 2554605 w 4363402"/>
              <a:gd name="connsiteY213" fmla="*/ 316713 h 452983"/>
              <a:gd name="connsiteX214" fmla="*/ 2623185 w 4363402"/>
              <a:gd name="connsiteY214" fmla="*/ 290398 h 452983"/>
              <a:gd name="connsiteX215" fmla="*/ 2623185 w 4363402"/>
              <a:gd name="connsiteY215" fmla="*/ 332689 h 452983"/>
              <a:gd name="connsiteX216" fmla="*/ 2549843 w 4363402"/>
              <a:gd name="connsiteY216" fmla="*/ 352425 h 452983"/>
              <a:gd name="connsiteX217" fmla="*/ 2468880 w 4363402"/>
              <a:gd name="connsiteY217" fmla="*/ 321412 h 452983"/>
              <a:gd name="connsiteX218" fmla="*/ 2441258 w 4363402"/>
              <a:gd name="connsiteY218" fmla="*/ 230251 h 452983"/>
              <a:gd name="connsiteX219" fmla="*/ 2469833 w 4363402"/>
              <a:gd name="connsiteY219" fmla="*/ 140030 h 452983"/>
              <a:gd name="connsiteX220" fmla="*/ 2550795 w 4363402"/>
              <a:gd name="connsiteY220" fmla="*/ 108077 h 452983"/>
              <a:gd name="connsiteX221" fmla="*/ 2620328 w 4363402"/>
              <a:gd name="connsiteY221" fmla="*/ 126873 h 452983"/>
              <a:gd name="connsiteX222" fmla="*/ 2620328 w 4363402"/>
              <a:gd name="connsiteY222" fmla="*/ 169164 h 452983"/>
              <a:gd name="connsiteX223" fmla="*/ 2554605 w 4363402"/>
              <a:gd name="connsiteY223" fmla="*/ 143789 h 452983"/>
              <a:gd name="connsiteX224" fmla="*/ 2503170 w 4363402"/>
              <a:gd name="connsiteY224" fmla="*/ 165405 h 452983"/>
              <a:gd name="connsiteX225" fmla="*/ 2486025 w 4363402"/>
              <a:gd name="connsiteY225" fmla="*/ 232131 h 452983"/>
              <a:gd name="connsiteX226" fmla="*/ 2727008 w 4363402"/>
              <a:gd name="connsiteY226" fmla="*/ 0 h 452983"/>
              <a:gd name="connsiteX227" fmla="*/ 2727008 w 4363402"/>
              <a:gd name="connsiteY227" fmla="*/ 145669 h 452983"/>
              <a:gd name="connsiteX228" fmla="*/ 2760345 w 4363402"/>
              <a:gd name="connsiteY228" fmla="*/ 118415 h 452983"/>
              <a:gd name="connsiteX229" fmla="*/ 2802255 w 4363402"/>
              <a:gd name="connsiteY229" fmla="*/ 109957 h 452983"/>
              <a:gd name="connsiteX230" fmla="*/ 2861310 w 4363402"/>
              <a:gd name="connsiteY230" fmla="*/ 132512 h 452983"/>
              <a:gd name="connsiteX231" fmla="*/ 2882265 w 4363402"/>
              <a:gd name="connsiteY231" fmla="*/ 198298 h 452983"/>
              <a:gd name="connsiteX232" fmla="*/ 2882265 w 4363402"/>
              <a:gd name="connsiteY232" fmla="*/ 348666 h 452983"/>
              <a:gd name="connsiteX233" fmla="*/ 2839403 w 4363402"/>
              <a:gd name="connsiteY233" fmla="*/ 348666 h 452983"/>
              <a:gd name="connsiteX234" fmla="*/ 2839403 w 4363402"/>
              <a:gd name="connsiteY234" fmla="*/ 202997 h 452983"/>
              <a:gd name="connsiteX235" fmla="*/ 2793683 w 4363402"/>
              <a:gd name="connsiteY235" fmla="*/ 145669 h 452983"/>
              <a:gd name="connsiteX236" fmla="*/ 2757488 w 4363402"/>
              <a:gd name="connsiteY236" fmla="*/ 155067 h 452983"/>
              <a:gd name="connsiteX237" fmla="*/ 2727008 w 4363402"/>
              <a:gd name="connsiteY237" fmla="*/ 181381 h 452983"/>
              <a:gd name="connsiteX238" fmla="*/ 2727008 w 4363402"/>
              <a:gd name="connsiteY238" fmla="*/ 348666 h 452983"/>
              <a:gd name="connsiteX239" fmla="*/ 2684145 w 4363402"/>
              <a:gd name="connsiteY239" fmla="*/ 348666 h 452983"/>
              <a:gd name="connsiteX240" fmla="*/ 2684145 w 4363402"/>
              <a:gd name="connsiteY240" fmla="*/ 10338 h 452983"/>
              <a:gd name="connsiteX241" fmla="*/ 2727008 w 4363402"/>
              <a:gd name="connsiteY241" fmla="*/ 0 h 452983"/>
              <a:gd name="connsiteX242" fmla="*/ 2988945 w 4363402"/>
              <a:gd name="connsiteY242" fmla="*/ 111836 h 452983"/>
              <a:gd name="connsiteX243" fmla="*/ 2988945 w 4363402"/>
              <a:gd name="connsiteY243" fmla="*/ 148488 h 452983"/>
              <a:gd name="connsiteX244" fmla="*/ 3066098 w 4363402"/>
              <a:gd name="connsiteY244" fmla="*/ 109017 h 452983"/>
              <a:gd name="connsiteX245" fmla="*/ 3125153 w 4363402"/>
              <a:gd name="connsiteY245" fmla="*/ 131572 h 452983"/>
              <a:gd name="connsiteX246" fmla="*/ 3146108 w 4363402"/>
              <a:gd name="connsiteY246" fmla="*/ 197358 h 452983"/>
              <a:gd name="connsiteX247" fmla="*/ 3146108 w 4363402"/>
              <a:gd name="connsiteY247" fmla="*/ 347726 h 452983"/>
              <a:gd name="connsiteX248" fmla="*/ 3103245 w 4363402"/>
              <a:gd name="connsiteY248" fmla="*/ 347726 h 452983"/>
              <a:gd name="connsiteX249" fmla="*/ 3103245 w 4363402"/>
              <a:gd name="connsiteY249" fmla="*/ 202997 h 452983"/>
              <a:gd name="connsiteX250" fmla="*/ 3057525 w 4363402"/>
              <a:gd name="connsiteY250" fmla="*/ 145669 h 452983"/>
              <a:gd name="connsiteX251" fmla="*/ 3021330 w 4363402"/>
              <a:gd name="connsiteY251" fmla="*/ 155067 h 452983"/>
              <a:gd name="connsiteX252" fmla="*/ 2990850 w 4363402"/>
              <a:gd name="connsiteY252" fmla="*/ 181381 h 452983"/>
              <a:gd name="connsiteX253" fmla="*/ 2990850 w 4363402"/>
              <a:gd name="connsiteY253" fmla="*/ 348666 h 452983"/>
              <a:gd name="connsiteX254" fmla="*/ 2947988 w 4363402"/>
              <a:gd name="connsiteY254" fmla="*/ 348666 h 452983"/>
              <a:gd name="connsiteX255" fmla="*/ 2947988 w 4363402"/>
              <a:gd name="connsiteY255" fmla="*/ 120294 h 452983"/>
              <a:gd name="connsiteX256" fmla="*/ 2988945 w 4363402"/>
              <a:gd name="connsiteY256" fmla="*/ 111836 h 452983"/>
              <a:gd name="connsiteX257" fmla="*/ 3410903 w 4363402"/>
              <a:gd name="connsiteY257" fmla="*/ 231191 h 452983"/>
              <a:gd name="connsiteX258" fmla="*/ 3382328 w 4363402"/>
              <a:gd name="connsiteY258" fmla="*/ 321412 h 452983"/>
              <a:gd name="connsiteX259" fmla="*/ 3300413 w 4363402"/>
              <a:gd name="connsiteY259" fmla="*/ 352425 h 452983"/>
              <a:gd name="connsiteX260" fmla="*/ 3219450 w 4363402"/>
              <a:gd name="connsiteY260" fmla="*/ 321412 h 452983"/>
              <a:gd name="connsiteX261" fmla="*/ 3191828 w 4363402"/>
              <a:gd name="connsiteY261" fmla="*/ 230251 h 452983"/>
              <a:gd name="connsiteX262" fmla="*/ 3220403 w 4363402"/>
              <a:gd name="connsiteY262" fmla="*/ 140030 h 452983"/>
              <a:gd name="connsiteX263" fmla="*/ 3302318 w 4363402"/>
              <a:gd name="connsiteY263" fmla="*/ 109017 h 452983"/>
              <a:gd name="connsiteX264" fmla="*/ 3383280 w 4363402"/>
              <a:gd name="connsiteY264" fmla="*/ 140030 h 452983"/>
              <a:gd name="connsiteX265" fmla="*/ 3410903 w 4363402"/>
              <a:gd name="connsiteY265" fmla="*/ 231191 h 452983"/>
              <a:gd name="connsiteX266" fmla="*/ 3236595 w 4363402"/>
              <a:gd name="connsiteY266" fmla="*/ 231191 h 452983"/>
              <a:gd name="connsiteX267" fmla="*/ 3301365 w 4363402"/>
              <a:gd name="connsiteY267" fmla="*/ 317652 h 452983"/>
              <a:gd name="connsiteX268" fmla="*/ 3367088 w 4363402"/>
              <a:gd name="connsiteY268" fmla="*/ 231191 h 452983"/>
              <a:gd name="connsiteX269" fmla="*/ 3302318 w 4363402"/>
              <a:gd name="connsiteY269" fmla="*/ 145669 h 452983"/>
              <a:gd name="connsiteX270" fmla="*/ 3236595 w 4363402"/>
              <a:gd name="connsiteY270" fmla="*/ 231191 h 452983"/>
              <a:gd name="connsiteX271" fmla="*/ 3503295 w 4363402"/>
              <a:gd name="connsiteY271" fmla="*/ 348666 h 452983"/>
              <a:gd name="connsiteX272" fmla="*/ 3460433 w 4363402"/>
              <a:gd name="connsiteY272" fmla="*/ 348666 h 452983"/>
              <a:gd name="connsiteX273" fmla="*/ 3460433 w 4363402"/>
              <a:gd name="connsiteY273" fmla="*/ 10338 h 452983"/>
              <a:gd name="connsiteX274" fmla="*/ 3503295 w 4363402"/>
              <a:gd name="connsiteY274" fmla="*/ 940 h 452983"/>
              <a:gd name="connsiteX275" fmla="*/ 3503295 w 4363402"/>
              <a:gd name="connsiteY275" fmla="*/ 348666 h 452983"/>
              <a:gd name="connsiteX276" fmla="*/ 3770948 w 4363402"/>
              <a:gd name="connsiteY276" fmla="*/ 231191 h 452983"/>
              <a:gd name="connsiteX277" fmla="*/ 3742373 w 4363402"/>
              <a:gd name="connsiteY277" fmla="*/ 321412 h 452983"/>
              <a:gd name="connsiteX278" fmla="*/ 3660458 w 4363402"/>
              <a:gd name="connsiteY278" fmla="*/ 352425 h 452983"/>
              <a:gd name="connsiteX279" fmla="*/ 3579495 w 4363402"/>
              <a:gd name="connsiteY279" fmla="*/ 321412 h 452983"/>
              <a:gd name="connsiteX280" fmla="*/ 3551873 w 4363402"/>
              <a:gd name="connsiteY280" fmla="*/ 230251 h 452983"/>
              <a:gd name="connsiteX281" fmla="*/ 3580448 w 4363402"/>
              <a:gd name="connsiteY281" fmla="*/ 140030 h 452983"/>
              <a:gd name="connsiteX282" fmla="*/ 3662363 w 4363402"/>
              <a:gd name="connsiteY282" fmla="*/ 109017 h 452983"/>
              <a:gd name="connsiteX283" fmla="*/ 3743325 w 4363402"/>
              <a:gd name="connsiteY283" fmla="*/ 140030 h 452983"/>
              <a:gd name="connsiteX284" fmla="*/ 3770948 w 4363402"/>
              <a:gd name="connsiteY284" fmla="*/ 231191 h 452983"/>
              <a:gd name="connsiteX285" fmla="*/ 3596640 w 4363402"/>
              <a:gd name="connsiteY285" fmla="*/ 231191 h 452983"/>
              <a:gd name="connsiteX286" fmla="*/ 3661410 w 4363402"/>
              <a:gd name="connsiteY286" fmla="*/ 317652 h 452983"/>
              <a:gd name="connsiteX287" fmla="*/ 3727133 w 4363402"/>
              <a:gd name="connsiteY287" fmla="*/ 231191 h 452983"/>
              <a:gd name="connsiteX288" fmla="*/ 3662363 w 4363402"/>
              <a:gd name="connsiteY288" fmla="*/ 145669 h 452983"/>
              <a:gd name="connsiteX289" fmla="*/ 3596640 w 4363402"/>
              <a:gd name="connsiteY289" fmla="*/ 231191 h 452983"/>
              <a:gd name="connsiteX290" fmla="*/ 3916680 w 4363402"/>
              <a:gd name="connsiteY290" fmla="*/ 109017 h 452983"/>
              <a:gd name="connsiteX291" fmla="*/ 3956685 w 4363402"/>
              <a:gd name="connsiteY291" fmla="*/ 117475 h 452983"/>
              <a:gd name="connsiteX292" fmla="*/ 3987165 w 4363402"/>
              <a:gd name="connsiteY292" fmla="*/ 140970 h 452983"/>
              <a:gd name="connsiteX293" fmla="*/ 3989070 w 4363402"/>
              <a:gd name="connsiteY293" fmla="*/ 119355 h 452983"/>
              <a:gd name="connsiteX294" fmla="*/ 4025265 w 4363402"/>
              <a:gd name="connsiteY294" fmla="*/ 110896 h 452983"/>
              <a:gd name="connsiteX295" fmla="*/ 4025265 w 4363402"/>
              <a:gd name="connsiteY295" fmla="*/ 343967 h 452983"/>
              <a:gd name="connsiteX296" fmla="*/ 3996690 w 4363402"/>
              <a:gd name="connsiteY296" fmla="*/ 423850 h 452983"/>
              <a:gd name="connsiteX297" fmla="*/ 3916680 w 4363402"/>
              <a:gd name="connsiteY297" fmla="*/ 452984 h 452983"/>
              <a:gd name="connsiteX298" fmla="*/ 3871913 w 4363402"/>
              <a:gd name="connsiteY298" fmla="*/ 446405 h 452983"/>
              <a:gd name="connsiteX299" fmla="*/ 3831908 w 4363402"/>
              <a:gd name="connsiteY299" fmla="*/ 428549 h 452983"/>
              <a:gd name="connsiteX300" fmla="*/ 3831908 w 4363402"/>
              <a:gd name="connsiteY300" fmla="*/ 386258 h 452983"/>
              <a:gd name="connsiteX301" fmla="*/ 3870008 w 4363402"/>
              <a:gd name="connsiteY301" fmla="*/ 408813 h 452983"/>
              <a:gd name="connsiteX302" fmla="*/ 3912870 w 4363402"/>
              <a:gd name="connsiteY302" fmla="*/ 416331 h 452983"/>
              <a:gd name="connsiteX303" fmla="*/ 3964305 w 4363402"/>
              <a:gd name="connsiteY303" fmla="*/ 397535 h 452983"/>
              <a:gd name="connsiteX304" fmla="*/ 3982403 w 4363402"/>
              <a:gd name="connsiteY304" fmla="*/ 343967 h 452983"/>
              <a:gd name="connsiteX305" fmla="*/ 3982403 w 4363402"/>
              <a:gd name="connsiteY305" fmla="*/ 315773 h 452983"/>
              <a:gd name="connsiteX306" fmla="*/ 3910965 w 4363402"/>
              <a:gd name="connsiteY306" fmla="*/ 347726 h 452983"/>
              <a:gd name="connsiteX307" fmla="*/ 3839528 w 4363402"/>
              <a:gd name="connsiteY307" fmla="*/ 317652 h 452983"/>
              <a:gd name="connsiteX308" fmla="*/ 3813810 w 4363402"/>
              <a:gd name="connsiteY308" fmla="*/ 232131 h 452983"/>
              <a:gd name="connsiteX309" fmla="*/ 3840480 w 4363402"/>
              <a:gd name="connsiteY309" fmla="*/ 141910 h 452983"/>
              <a:gd name="connsiteX310" fmla="*/ 3916680 w 4363402"/>
              <a:gd name="connsiteY310" fmla="*/ 109017 h 452983"/>
              <a:gd name="connsiteX311" fmla="*/ 3921443 w 4363402"/>
              <a:gd name="connsiteY311" fmla="*/ 311074 h 452983"/>
              <a:gd name="connsiteX312" fmla="*/ 3955733 w 4363402"/>
              <a:gd name="connsiteY312" fmla="*/ 303555 h 452983"/>
              <a:gd name="connsiteX313" fmla="*/ 3983355 w 4363402"/>
              <a:gd name="connsiteY313" fmla="*/ 281940 h 452983"/>
              <a:gd name="connsiteX314" fmla="*/ 3983355 w 4363402"/>
              <a:gd name="connsiteY314" fmla="*/ 171044 h 452983"/>
              <a:gd name="connsiteX315" fmla="*/ 3927158 w 4363402"/>
              <a:gd name="connsiteY315" fmla="*/ 146609 h 452983"/>
              <a:gd name="connsiteX316" fmla="*/ 3876675 w 4363402"/>
              <a:gd name="connsiteY316" fmla="*/ 168224 h 452983"/>
              <a:gd name="connsiteX317" fmla="*/ 3859530 w 4363402"/>
              <a:gd name="connsiteY317" fmla="*/ 230251 h 452983"/>
              <a:gd name="connsiteX318" fmla="*/ 3875723 w 4363402"/>
              <a:gd name="connsiteY318" fmla="*/ 291338 h 452983"/>
              <a:gd name="connsiteX319" fmla="*/ 3921443 w 4363402"/>
              <a:gd name="connsiteY319" fmla="*/ 311074 h 452983"/>
              <a:gd name="connsiteX320" fmla="*/ 4119563 w 4363402"/>
              <a:gd name="connsiteY320" fmla="*/ 113716 h 452983"/>
              <a:gd name="connsiteX321" fmla="*/ 4189095 w 4363402"/>
              <a:gd name="connsiteY321" fmla="*/ 287579 h 452983"/>
              <a:gd name="connsiteX322" fmla="*/ 4248150 w 4363402"/>
              <a:gd name="connsiteY322" fmla="*/ 113716 h 452983"/>
              <a:gd name="connsiteX323" fmla="*/ 4292918 w 4363402"/>
              <a:gd name="connsiteY323" fmla="*/ 113716 h 452983"/>
              <a:gd name="connsiteX324" fmla="*/ 4193858 w 4363402"/>
              <a:gd name="connsiteY324" fmla="*/ 370281 h 452983"/>
              <a:gd name="connsiteX325" fmla="*/ 4170045 w 4363402"/>
              <a:gd name="connsiteY325" fmla="*/ 417271 h 452983"/>
              <a:gd name="connsiteX326" fmla="*/ 4140518 w 4363402"/>
              <a:gd name="connsiteY326" fmla="*/ 444525 h 452983"/>
              <a:gd name="connsiteX327" fmla="*/ 4102418 w 4363402"/>
              <a:gd name="connsiteY327" fmla="*/ 452984 h 452983"/>
              <a:gd name="connsiteX328" fmla="*/ 4071938 w 4363402"/>
              <a:gd name="connsiteY328" fmla="*/ 448285 h 452983"/>
              <a:gd name="connsiteX329" fmla="*/ 4071938 w 4363402"/>
              <a:gd name="connsiteY329" fmla="*/ 411632 h 452983"/>
              <a:gd name="connsiteX330" fmla="*/ 4099560 w 4363402"/>
              <a:gd name="connsiteY330" fmla="*/ 417271 h 452983"/>
              <a:gd name="connsiteX331" fmla="*/ 4132898 w 4363402"/>
              <a:gd name="connsiteY331" fmla="*/ 402234 h 452983"/>
              <a:gd name="connsiteX332" fmla="*/ 4160520 w 4363402"/>
              <a:gd name="connsiteY332" fmla="*/ 353365 h 452983"/>
              <a:gd name="connsiteX333" fmla="*/ 4168140 w 4363402"/>
              <a:gd name="connsiteY333" fmla="*/ 334569 h 452983"/>
              <a:gd name="connsiteX334" fmla="*/ 4071938 w 4363402"/>
              <a:gd name="connsiteY334" fmla="*/ 113716 h 452983"/>
              <a:gd name="connsiteX335" fmla="*/ 4119563 w 4363402"/>
              <a:gd name="connsiteY335" fmla="*/ 113716 h 452983"/>
              <a:gd name="connsiteX336" fmla="*/ 4287203 w 4363402"/>
              <a:gd name="connsiteY336" fmla="*/ 411632 h 452983"/>
              <a:gd name="connsiteX337" fmla="*/ 4326255 w 4363402"/>
              <a:gd name="connsiteY337" fmla="*/ 344907 h 452983"/>
              <a:gd name="connsiteX338" fmla="*/ 4309110 w 4363402"/>
              <a:gd name="connsiteY338" fmla="*/ 337388 h 452983"/>
              <a:gd name="connsiteX339" fmla="*/ 4302443 w 4363402"/>
              <a:gd name="connsiteY339" fmla="*/ 318592 h 452983"/>
              <a:gd name="connsiteX340" fmla="*/ 4310063 w 4363402"/>
              <a:gd name="connsiteY340" fmla="*/ 299796 h 452983"/>
              <a:gd name="connsiteX341" fmla="*/ 4331018 w 4363402"/>
              <a:gd name="connsiteY341" fmla="*/ 292278 h 452983"/>
              <a:gd name="connsiteX342" fmla="*/ 4354830 w 4363402"/>
              <a:gd name="connsiteY342" fmla="*/ 301676 h 452983"/>
              <a:gd name="connsiteX343" fmla="*/ 4363403 w 4363402"/>
              <a:gd name="connsiteY343" fmla="*/ 327050 h 452983"/>
              <a:gd name="connsiteX344" fmla="*/ 4351973 w 4363402"/>
              <a:gd name="connsiteY344" fmla="*/ 371221 h 452983"/>
              <a:gd name="connsiteX345" fmla="*/ 4324350 w 4363402"/>
              <a:gd name="connsiteY345" fmla="*/ 411632 h 452983"/>
              <a:gd name="connsiteX346" fmla="*/ 4287203 w 4363402"/>
              <a:gd name="connsiteY346" fmla="*/ 411632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4363402" h="452983">
                <a:moveTo>
                  <a:pt x="46673" y="67666"/>
                </a:moveTo>
                <a:lnTo>
                  <a:pt x="46673" y="165405"/>
                </a:lnTo>
                <a:lnTo>
                  <a:pt x="178118" y="165405"/>
                </a:lnTo>
                <a:lnTo>
                  <a:pt x="171450" y="203937"/>
                </a:lnTo>
                <a:lnTo>
                  <a:pt x="46673" y="203937"/>
                </a:lnTo>
                <a:lnTo>
                  <a:pt x="46673" y="310134"/>
                </a:lnTo>
                <a:lnTo>
                  <a:pt x="210503" y="310134"/>
                </a:lnTo>
                <a:lnTo>
                  <a:pt x="210503" y="348666"/>
                </a:lnTo>
                <a:lnTo>
                  <a:pt x="0" y="348666"/>
                </a:lnTo>
                <a:lnTo>
                  <a:pt x="0" y="30074"/>
                </a:lnTo>
                <a:lnTo>
                  <a:pt x="200978" y="30074"/>
                </a:lnTo>
                <a:lnTo>
                  <a:pt x="200978" y="68605"/>
                </a:lnTo>
                <a:lnTo>
                  <a:pt x="46673" y="68605"/>
                </a:lnTo>
                <a:close/>
                <a:moveTo>
                  <a:pt x="299085" y="173863"/>
                </a:moveTo>
                <a:cubicBezTo>
                  <a:pt x="299085" y="181381"/>
                  <a:pt x="300990" y="187020"/>
                  <a:pt x="306705" y="191719"/>
                </a:cubicBezTo>
                <a:cubicBezTo>
                  <a:pt x="311468" y="196418"/>
                  <a:pt x="318135" y="200177"/>
                  <a:pt x="325755" y="202997"/>
                </a:cubicBezTo>
                <a:cubicBezTo>
                  <a:pt x="333375" y="205816"/>
                  <a:pt x="341948" y="208636"/>
                  <a:pt x="351473" y="211455"/>
                </a:cubicBezTo>
                <a:cubicBezTo>
                  <a:pt x="360998" y="214274"/>
                  <a:pt x="370523" y="217094"/>
                  <a:pt x="379095" y="219913"/>
                </a:cubicBezTo>
                <a:cubicBezTo>
                  <a:pt x="388620" y="223672"/>
                  <a:pt x="397193" y="227432"/>
                  <a:pt x="404813" y="233070"/>
                </a:cubicBezTo>
                <a:cubicBezTo>
                  <a:pt x="412433" y="237769"/>
                  <a:pt x="419100" y="245288"/>
                  <a:pt x="423863" y="252806"/>
                </a:cubicBezTo>
                <a:cubicBezTo>
                  <a:pt x="428625" y="261264"/>
                  <a:pt x="431483" y="271602"/>
                  <a:pt x="431483" y="283820"/>
                </a:cubicBezTo>
                <a:cubicBezTo>
                  <a:pt x="431483" y="306375"/>
                  <a:pt x="423863" y="323291"/>
                  <a:pt x="407670" y="335509"/>
                </a:cubicBezTo>
                <a:cubicBezTo>
                  <a:pt x="391478" y="347726"/>
                  <a:pt x="369570" y="353365"/>
                  <a:pt x="340043" y="353365"/>
                </a:cubicBezTo>
                <a:cubicBezTo>
                  <a:pt x="310515" y="353365"/>
                  <a:pt x="283845" y="346786"/>
                  <a:pt x="260985" y="333629"/>
                </a:cubicBezTo>
                <a:lnTo>
                  <a:pt x="260985" y="293218"/>
                </a:lnTo>
                <a:cubicBezTo>
                  <a:pt x="271463" y="300736"/>
                  <a:pt x="283845" y="307315"/>
                  <a:pt x="298133" y="312014"/>
                </a:cubicBezTo>
                <a:cubicBezTo>
                  <a:pt x="312420" y="316713"/>
                  <a:pt x="326708" y="319532"/>
                  <a:pt x="341948" y="319532"/>
                </a:cubicBezTo>
                <a:cubicBezTo>
                  <a:pt x="357188" y="319532"/>
                  <a:pt x="369570" y="316713"/>
                  <a:pt x="378143" y="311074"/>
                </a:cubicBezTo>
                <a:cubicBezTo>
                  <a:pt x="386715" y="305435"/>
                  <a:pt x="391478" y="296977"/>
                  <a:pt x="391478" y="287579"/>
                </a:cubicBezTo>
                <a:cubicBezTo>
                  <a:pt x="391478" y="280060"/>
                  <a:pt x="388620" y="273482"/>
                  <a:pt x="383858" y="268783"/>
                </a:cubicBezTo>
                <a:cubicBezTo>
                  <a:pt x="379095" y="264084"/>
                  <a:pt x="372428" y="260325"/>
                  <a:pt x="364808" y="256565"/>
                </a:cubicBezTo>
                <a:cubicBezTo>
                  <a:pt x="357188" y="253746"/>
                  <a:pt x="348615" y="249987"/>
                  <a:pt x="339090" y="248107"/>
                </a:cubicBezTo>
                <a:cubicBezTo>
                  <a:pt x="329565" y="245288"/>
                  <a:pt x="320993" y="242468"/>
                  <a:pt x="311468" y="239649"/>
                </a:cubicBezTo>
                <a:cubicBezTo>
                  <a:pt x="301943" y="236830"/>
                  <a:pt x="293370" y="232131"/>
                  <a:pt x="285750" y="227432"/>
                </a:cubicBezTo>
                <a:cubicBezTo>
                  <a:pt x="278130" y="222733"/>
                  <a:pt x="271463" y="216154"/>
                  <a:pt x="266700" y="208636"/>
                </a:cubicBezTo>
                <a:cubicBezTo>
                  <a:pt x="261938" y="201117"/>
                  <a:pt x="259080" y="190779"/>
                  <a:pt x="259080" y="179502"/>
                </a:cubicBezTo>
                <a:cubicBezTo>
                  <a:pt x="259080" y="157886"/>
                  <a:pt x="266700" y="141910"/>
                  <a:pt x="282893" y="129692"/>
                </a:cubicBezTo>
                <a:cubicBezTo>
                  <a:pt x="299085" y="117475"/>
                  <a:pt x="320993" y="111836"/>
                  <a:pt x="349568" y="111836"/>
                </a:cubicBezTo>
                <a:cubicBezTo>
                  <a:pt x="377190" y="111836"/>
                  <a:pt x="400050" y="117475"/>
                  <a:pt x="420053" y="129692"/>
                </a:cubicBezTo>
                <a:lnTo>
                  <a:pt x="420053" y="168224"/>
                </a:lnTo>
                <a:cubicBezTo>
                  <a:pt x="410528" y="160706"/>
                  <a:pt x="400050" y="154127"/>
                  <a:pt x="387668" y="150368"/>
                </a:cubicBezTo>
                <a:cubicBezTo>
                  <a:pt x="375285" y="145669"/>
                  <a:pt x="361950" y="143789"/>
                  <a:pt x="347663" y="143789"/>
                </a:cubicBezTo>
                <a:cubicBezTo>
                  <a:pt x="332423" y="143789"/>
                  <a:pt x="320040" y="146609"/>
                  <a:pt x="312420" y="151308"/>
                </a:cubicBezTo>
                <a:cubicBezTo>
                  <a:pt x="302895" y="156947"/>
                  <a:pt x="299085" y="164465"/>
                  <a:pt x="299085" y="173863"/>
                </a:cubicBezTo>
                <a:close/>
                <a:moveTo>
                  <a:pt x="516255" y="173863"/>
                </a:moveTo>
                <a:cubicBezTo>
                  <a:pt x="516255" y="181381"/>
                  <a:pt x="518160" y="187020"/>
                  <a:pt x="523875" y="191719"/>
                </a:cubicBezTo>
                <a:cubicBezTo>
                  <a:pt x="528638" y="196418"/>
                  <a:pt x="535305" y="200177"/>
                  <a:pt x="542925" y="202997"/>
                </a:cubicBezTo>
                <a:cubicBezTo>
                  <a:pt x="550545" y="205816"/>
                  <a:pt x="559118" y="208636"/>
                  <a:pt x="568643" y="211455"/>
                </a:cubicBezTo>
                <a:cubicBezTo>
                  <a:pt x="578168" y="214274"/>
                  <a:pt x="587693" y="217094"/>
                  <a:pt x="596265" y="219913"/>
                </a:cubicBezTo>
                <a:cubicBezTo>
                  <a:pt x="605790" y="223672"/>
                  <a:pt x="614363" y="227432"/>
                  <a:pt x="621983" y="233070"/>
                </a:cubicBezTo>
                <a:cubicBezTo>
                  <a:pt x="629603" y="237769"/>
                  <a:pt x="636270" y="245288"/>
                  <a:pt x="641033" y="252806"/>
                </a:cubicBezTo>
                <a:cubicBezTo>
                  <a:pt x="645795" y="261264"/>
                  <a:pt x="648653" y="271602"/>
                  <a:pt x="648653" y="283820"/>
                </a:cubicBezTo>
                <a:cubicBezTo>
                  <a:pt x="648653" y="306375"/>
                  <a:pt x="641033" y="323291"/>
                  <a:pt x="624840" y="335509"/>
                </a:cubicBezTo>
                <a:cubicBezTo>
                  <a:pt x="608648" y="347726"/>
                  <a:pt x="586740" y="353365"/>
                  <a:pt x="557213" y="353365"/>
                </a:cubicBezTo>
                <a:cubicBezTo>
                  <a:pt x="527685" y="353365"/>
                  <a:pt x="501015" y="346786"/>
                  <a:pt x="478155" y="333629"/>
                </a:cubicBezTo>
                <a:lnTo>
                  <a:pt x="478155" y="293218"/>
                </a:lnTo>
                <a:cubicBezTo>
                  <a:pt x="488633" y="300736"/>
                  <a:pt x="501015" y="307315"/>
                  <a:pt x="515303" y="312014"/>
                </a:cubicBezTo>
                <a:cubicBezTo>
                  <a:pt x="529590" y="316713"/>
                  <a:pt x="543878" y="319532"/>
                  <a:pt x="559118" y="319532"/>
                </a:cubicBezTo>
                <a:cubicBezTo>
                  <a:pt x="574358" y="319532"/>
                  <a:pt x="586740" y="316713"/>
                  <a:pt x="595313" y="311074"/>
                </a:cubicBezTo>
                <a:cubicBezTo>
                  <a:pt x="603885" y="305435"/>
                  <a:pt x="608648" y="296977"/>
                  <a:pt x="608648" y="287579"/>
                </a:cubicBezTo>
                <a:cubicBezTo>
                  <a:pt x="608648" y="280060"/>
                  <a:pt x="605790" y="273482"/>
                  <a:pt x="601028" y="268783"/>
                </a:cubicBezTo>
                <a:cubicBezTo>
                  <a:pt x="596265" y="264084"/>
                  <a:pt x="589598" y="260325"/>
                  <a:pt x="581978" y="256565"/>
                </a:cubicBezTo>
                <a:cubicBezTo>
                  <a:pt x="574358" y="253746"/>
                  <a:pt x="565785" y="249987"/>
                  <a:pt x="556260" y="248107"/>
                </a:cubicBezTo>
                <a:cubicBezTo>
                  <a:pt x="546735" y="245288"/>
                  <a:pt x="538163" y="242468"/>
                  <a:pt x="528638" y="239649"/>
                </a:cubicBezTo>
                <a:cubicBezTo>
                  <a:pt x="519113" y="236830"/>
                  <a:pt x="510540" y="232131"/>
                  <a:pt x="502920" y="227432"/>
                </a:cubicBezTo>
                <a:cubicBezTo>
                  <a:pt x="495300" y="222733"/>
                  <a:pt x="488633" y="216154"/>
                  <a:pt x="483870" y="208636"/>
                </a:cubicBezTo>
                <a:cubicBezTo>
                  <a:pt x="479108" y="201117"/>
                  <a:pt x="476250" y="190779"/>
                  <a:pt x="476250" y="179502"/>
                </a:cubicBezTo>
                <a:cubicBezTo>
                  <a:pt x="476250" y="157886"/>
                  <a:pt x="483870" y="141910"/>
                  <a:pt x="500063" y="129692"/>
                </a:cubicBezTo>
                <a:cubicBezTo>
                  <a:pt x="516255" y="117475"/>
                  <a:pt x="538163" y="111836"/>
                  <a:pt x="566738" y="111836"/>
                </a:cubicBezTo>
                <a:cubicBezTo>
                  <a:pt x="594360" y="111836"/>
                  <a:pt x="617220" y="117475"/>
                  <a:pt x="637223" y="129692"/>
                </a:cubicBezTo>
                <a:lnTo>
                  <a:pt x="637223" y="168224"/>
                </a:lnTo>
                <a:cubicBezTo>
                  <a:pt x="627698" y="160706"/>
                  <a:pt x="617220" y="154127"/>
                  <a:pt x="604838" y="150368"/>
                </a:cubicBezTo>
                <a:cubicBezTo>
                  <a:pt x="592455" y="145669"/>
                  <a:pt x="579120" y="143789"/>
                  <a:pt x="564833" y="143789"/>
                </a:cubicBezTo>
                <a:cubicBezTo>
                  <a:pt x="549593" y="143789"/>
                  <a:pt x="537210" y="146609"/>
                  <a:pt x="529590" y="151308"/>
                </a:cubicBezTo>
                <a:cubicBezTo>
                  <a:pt x="521018" y="156947"/>
                  <a:pt x="516255" y="164465"/>
                  <a:pt x="516255" y="173863"/>
                </a:cubicBezTo>
                <a:close/>
                <a:moveTo>
                  <a:pt x="734378" y="237769"/>
                </a:moveTo>
                <a:cubicBezTo>
                  <a:pt x="735330" y="265024"/>
                  <a:pt x="741998" y="284759"/>
                  <a:pt x="754380" y="297917"/>
                </a:cubicBezTo>
                <a:cubicBezTo>
                  <a:pt x="766763" y="311074"/>
                  <a:pt x="783908" y="316713"/>
                  <a:pt x="808673" y="316713"/>
                </a:cubicBezTo>
                <a:cubicBezTo>
                  <a:pt x="836295" y="316713"/>
                  <a:pt x="862013" y="307315"/>
                  <a:pt x="883920" y="288519"/>
                </a:cubicBezTo>
                <a:lnTo>
                  <a:pt x="883920" y="330810"/>
                </a:lnTo>
                <a:cubicBezTo>
                  <a:pt x="861060" y="344907"/>
                  <a:pt x="834390" y="352425"/>
                  <a:pt x="803910" y="352425"/>
                </a:cubicBezTo>
                <a:cubicBezTo>
                  <a:pt x="767715" y="352425"/>
                  <a:pt x="739140" y="342087"/>
                  <a:pt x="721043" y="322351"/>
                </a:cubicBezTo>
                <a:cubicBezTo>
                  <a:pt x="701993" y="301676"/>
                  <a:pt x="692468" y="272542"/>
                  <a:pt x="692468" y="233070"/>
                </a:cubicBezTo>
                <a:cubicBezTo>
                  <a:pt x="692468" y="193599"/>
                  <a:pt x="701993" y="162585"/>
                  <a:pt x="720090" y="141910"/>
                </a:cubicBezTo>
                <a:cubicBezTo>
                  <a:pt x="738188" y="120294"/>
                  <a:pt x="764858" y="109957"/>
                  <a:pt x="799148" y="109957"/>
                </a:cubicBezTo>
                <a:cubicBezTo>
                  <a:pt x="830580" y="109957"/>
                  <a:pt x="854393" y="119355"/>
                  <a:pt x="870585" y="138151"/>
                </a:cubicBezTo>
                <a:cubicBezTo>
                  <a:pt x="886778" y="156947"/>
                  <a:pt x="894398" y="185141"/>
                  <a:pt x="894398" y="221793"/>
                </a:cubicBezTo>
                <a:cubicBezTo>
                  <a:pt x="894398" y="230251"/>
                  <a:pt x="894398" y="235890"/>
                  <a:pt x="894398" y="237769"/>
                </a:cubicBezTo>
                <a:lnTo>
                  <a:pt x="734378" y="237769"/>
                </a:lnTo>
                <a:close/>
                <a:moveTo>
                  <a:pt x="798195" y="142850"/>
                </a:moveTo>
                <a:cubicBezTo>
                  <a:pt x="762000" y="142850"/>
                  <a:pt x="741045" y="164465"/>
                  <a:pt x="735330" y="206756"/>
                </a:cubicBezTo>
                <a:lnTo>
                  <a:pt x="853440" y="206756"/>
                </a:lnTo>
                <a:cubicBezTo>
                  <a:pt x="852488" y="185141"/>
                  <a:pt x="847725" y="169164"/>
                  <a:pt x="838200" y="157886"/>
                </a:cubicBezTo>
                <a:cubicBezTo>
                  <a:pt x="830580" y="148488"/>
                  <a:pt x="816293" y="142850"/>
                  <a:pt x="798195" y="142850"/>
                </a:cubicBezTo>
                <a:close/>
                <a:moveTo>
                  <a:pt x="996315" y="111836"/>
                </a:moveTo>
                <a:lnTo>
                  <a:pt x="996315" y="148488"/>
                </a:lnTo>
                <a:cubicBezTo>
                  <a:pt x="1016318" y="122174"/>
                  <a:pt x="1042035" y="109017"/>
                  <a:pt x="1073468" y="109017"/>
                </a:cubicBezTo>
                <a:cubicBezTo>
                  <a:pt x="1099185" y="109017"/>
                  <a:pt x="1119188" y="116535"/>
                  <a:pt x="1132523" y="131572"/>
                </a:cubicBezTo>
                <a:cubicBezTo>
                  <a:pt x="1145858" y="146609"/>
                  <a:pt x="1153478" y="169164"/>
                  <a:pt x="1153478" y="197358"/>
                </a:cubicBezTo>
                <a:lnTo>
                  <a:pt x="1153478" y="347726"/>
                </a:lnTo>
                <a:lnTo>
                  <a:pt x="1110615" y="347726"/>
                </a:lnTo>
                <a:lnTo>
                  <a:pt x="1110615" y="202997"/>
                </a:lnTo>
                <a:cubicBezTo>
                  <a:pt x="1110615" y="165405"/>
                  <a:pt x="1095375" y="145669"/>
                  <a:pt x="1064895" y="145669"/>
                </a:cubicBezTo>
                <a:cubicBezTo>
                  <a:pt x="1052513" y="145669"/>
                  <a:pt x="1040130" y="148488"/>
                  <a:pt x="1028700" y="155067"/>
                </a:cubicBezTo>
                <a:cubicBezTo>
                  <a:pt x="1017270" y="160706"/>
                  <a:pt x="1006793" y="170104"/>
                  <a:pt x="998220" y="181381"/>
                </a:cubicBezTo>
                <a:lnTo>
                  <a:pt x="998220" y="348666"/>
                </a:lnTo>
                <a:lnTo>
                  <a:pt x="955358" y="348666"/>
                </a:lnTo>
                <a:lnTo>
                  <a:pt x="955358" y="120294"/>
                </a:lnTo>
                <a:lnTo>
                  <a:pt x="996315" y="111836"/>
                </a:lnTo>
                <a:close/>
                <a:moveTo>
                  <a:pt x="1195388" y="113716"/>
                </a:moveTo>
                <a:lnTo>
                  <a:pt x="1240155" y="113716"/>
                </a:lnTo>
                <a:lnTo>
                  <a:pt x="1240155" y="56388"/>
                </a:lnTo>
                <a:lnTo>
                  <a:pt x="1283018" y="46990"/>
                </a:lnTo>
                <a:lnTo>
                  <a:pt x="1283018" y="114656"/>
                </a:lnTo>
                <a:lnTo>
                  <a:pt x="1356360" y="114656"/>
                </a:lnTo>
                <a:lnTo>
                  <a:pt x="1356360" y="149428"/>
                </a:lnTo>
                <a:lnTo>
                  <a:pt x="1283018" y="149428"/>
                </a:lnTo>
                <a:lnTo>
                  <a:pt x="1283018" y="274422"/>
                </a:lnTo>
                <a:cubicBezTo>
                  <a:pt x="1283018" y="288519"/>
                  <a:pt x="1285875" y="298856"/>
                  <a:pt x="1290638" y="305435"/>
                </a:cubicBezTo>
                <a:cubicBezTo>
                  <a:pt x="1296353" y="312014"/>
                  <a:pt x="1304925" y="315773"/>
                  <a:pt x="1316355" y="315773"/>
                </a:cubicBezTo>
                <a:cubicBezTo>
                  <a:pt x="1323975" y="315773"/>
                  <a:pt x="1331595" y="314833"/>
                  <a:pt x="1339215" y="312014"/>
                </a:cubicBezTo>
                <a:cubicBezTo>
                  <a:pt x="1346835" y="309194"/>
                  <a:pt x="1353503" y="306375"/>
                  <a:pt x="1358265" y="301676"/>
                </a:cubicBezTo>
                <a:lnTo>
                  <a:pt x="1358265" y="341147"/>
                </a:lnTo>
                <a:cubicBezTo>
                  <a:pt x="1343978" y="348666"/>
                  <a:pt x="1326833" y="352425"/>
                  <a:pt x="1308735" y="352425"/>
                </a:cubicBezTo>
                <a:cubicBezTo>
                  <a:pt x="1263015" y="352425"/>
                  <a:pt x="1240155" y="327990"/>
                  <a:pt x="1240155" y="279121"/>
                </a:cubicBezTo>
                <a:lnTo>
                  <a:pt x="1240155" y="149428"/>
                </a:lnTo>
                <a:lnTo>
                  <a:pt x="1188720" y="149428"/>
                </a:lnTo>
                <a:lnTo>
                  <a:pt x="1195388" y="113716"/>
                </a:lnTo>
                <a:close/>
                <a:moveTo>
                  <a:pt x="1438275" y="74244"/>
                </a:moveTo>
                <a:cubicBezTo>
                  <a:pt x="1429703" y="74244"/>
                  <a:pt x="1423035" y="72365"/>
                  <a:pt x="1418273" y="67666"/>
                </a:cubicBezTo>
                <a:cubicBezTo>
                  <a:pt x="1413510" y="62967"/>
                  <a:pt x="1410653" y="57328"/>
                  <a:pt x="1410653" y="48870"/>
                </a:cubicBezTo>
                <a:cubicBezTo>
                  <a:pt x="1410653" y="41351"/>
                  <a:pt x="1413510" y="34773"/>
                  <a:pt x="1418273" y="30074"/>
                </a:cubicBezTo>
                <a:cubicBezTo>
                  <a:pt x="1423035" y="25375"/>
                  <a:pt x="1429703" y="22555"/>
                  <a:pt x="1438275" y="22555"/>
                </a:cubicBezTo>
                <a:cubicBezTo>
                  <a:pt x="1446848" y="22555"/>
                  <a:pt x="1453515" y="25375"/>
                  <a:pt x="1458278" y="30074"/>
                </a:cubicBezTo>
                <a:cubicBezTo>
                  <a:pt x="1463040" y="34773"/>
                  <a:pt x="1465898" y="41351"/>
                  <a:pt x="1465898" y="48870"/>
                </a:cubicBezTo>
                <a:cubicBezTo>
                  <a:pt x="1465898" y="56388"/>
                  <a:pt x="1463040" y="62967"/>
                  <a:pt x="1458278" y="67666"/>
                </a:cubicBezTo>
                <a:cubicBezTo>
                  <a:pt x="1453515" y="72365"/>
                  <a:pt x="1446848" y="74244"/>
                  <a:pt x="1438275" y="74244"/>
                </a:cubicBezTo>
                <a:close/>
                <a:moveTo>
                  <a:pt x="1417320" y="121234"/>
                </a:moveTo>
                <a:lnTo>
                  <a:pt x="1460183" y="111836"/>
                </a:lnTo>
                <a:lnTo>
                  <a:pt x="1460183" y="348666"/>
                </a:lnTo>
                <a:lnTo>
                  <a:pt x="1417320" y="348666"/>
                </a:lnTo>
                <a:lnTo>
                  <a:pt x="1417320" y="121234"/>
                </a:lnTo>
                <a:close/>
                <a:moveTo>
                  <a:pt x="1523048" y="287579"/>
                </a:moveTo>
                <a:cubicBezTo>
                  <a:pt x="1523048" y="261264"/>
                  <a:pt x="1534478" y="242468"/>
                  <a:pt x="1557338" y="229311"/>
                </a:cubicBezTo>
                <a:cubicBezTo>
                  <a:pt x="1580198" y="217094"/>
                  <a:pt x="1616393" y="210515"/>
                  <a:pt x="1664018" y="210515"/>
                </a:cubicBezTo>
                <a:lnTo>
                  <a:pt x="1664018" y="197358"/>
                </a:lnTo>
                <a:cubicBezTo>
                  <a:pt x="1664018" y="180442"/>
                  <a:pt x="1659255" y="167284"/>
                  <a:pt x="1650683" y="157886"/>
                </a:cubicBezTo>
                <a:cubicBezTo>
                  <a:pt x="1642110" y="148488"/>
                  <a:pt x="1628775" y="143789"/>
                  <a:pt x="1612583" y="143789"/>
                </a:cubicBezTo>
                <a:cubicBezTo>
                  <a:pt x="1600200" y="143789"/>
                  <a:pt x="1586865" y="146609"/>
                  <a:pt x="1573530" y="151308"/>
                </a:cubicBezTo>
                <a:cubicBezTo>
                  <a:pt x="1560195" y="156007"/>
                  <a:pt x="1547813" y="163525"/>
                  <a:pt x="1537335" y="172923"/>
                </a:cubicBezTo>
                <a:lnTo>
                  <a:pt x="1537335" y="130632"/>
                </a:lnTo>
                <a:cubicBezTo>
                  <a:pt x="1561148" y="115595"/>
                  <a:pt x="1586865" y="108077"/>
                  <a:pt x="1616393" y="108077"/>
                </a:cubicBezTo>
                <a:cubicBezTo>
                  <a:pt x="1644968" y="108077"/>
                  <a:pt x="1666875" y="115595"/>
                  <a:pt x="1682115" y="130632"/>
                </a:cubicBezTo>
                <a:cubicBezTo>
                  <a:pt x="1697355" y="145669"/>
                  <a:pt x="1705928" y="167284"/>
                  <a:pt x="1705928" y="195478"/>
                </a:cubicBezTo>
                <a:lnTo>
                  <a:pt x="1705928" y="346786"/>
                </a:lnTo>
                <a:lnTo>
                  <a:pt x="1666875" y="346786"/>
                </a:lnTo>
                <a:lnTo>
                  <a:pt x="1666875" y="318592"/>
                </a:lnTo>
                <a:cubicBezTo>
                  <a:pt x="1659255" y="329870"/>
                  <a:pt x="1648778" y="338328"/>
                  <a:pt x="1635443" y="343967"/>
                </a:cubicBezTo>
                <a:cubicBezTo>
                  <a:pt x="1623060" y="349606"/>
                  <a:pt x="1608773" y="352425"/>
                  <a:pt x="1593533" y="352425"/>
                </a:cubicBezTo>
                <a:cubicBezTo>
                  <a:pt x="1571625" y="352425"/>
                  <a:pt x="1554480" y="346786"/>
                  <a:pt x="1542098" y="334569"/>
                </a:cubicBezTo>
                <a:cubicBezTo>
                  <a:pt x="1529715" y="323291"/>
                  <a:pt x="1523048" y="307315"/>
                  <a:pt x="1523048" y="287579"/>
                </a:cubicBezTo>
                <a:close/>
                <a:moveTo>
                  <a:pt x="1604010" y="318592"/>
                </a:moveTo>
                <a:cubicBezTo>
                  <a:pt x="1615440" y="318592"/>
                  <a:pt x="1626870" y="315773"/>
                  <a:pt x="1637348" y="311074"/>
                </a:cubicBezTo>
                <a:cubicBezTo>
                  <a:pt x="1647825" y="306375"/>
                  <a:pt x="1657350" y="299796"/>
                  <a:pt x="1664018" y="291338"/>
                </a:cubicBezTo>
                <a:lnTo>
                  <a:pt x="1664018" y="240589"/>
                </a:lnTo>
                <a:cubicBezTo>
                  <a:pt x="1629728" y="240589"/>
                  <a:pt x="1604963" y="244348"/>
                  <a:pt x="1588770" y="250927"/>
                </a:cubicBezTo>
                <a:cubicBezTo>
                  <a:pt x="1572578" y="258445"/>
                  <a:pt x="1564958" y="269723"/>
                  <a:pt x="1564958" y="284759"/>
                </a:cubicBezTo>
                <a:cubicBezTo>
                  <a:pt x="1564958" y="295097"/>
                  <a:pt x="1567815" y="303555"/>
                  <a:pt x="1574483" y="309194"/>
                </a:cubicBezTo>
                <a:cubicBezTo>
                  <a:pt x="1582103" y="315773"/>
                  <a:pt x="1591628" y="318592"/>
                  <a:pt x="1604010" y="318592"/>
                </a:cubicBezTo>
                <a:close/>
                <a:moveTo>
                  <a:pt x="1826895" y="348666"/>
                </a:moveTo>
                <a:lnTo>
                  <a:pt x="1784033" y="348666"/>
                </a:lnTo>
                <a:lnTo>
                  <a:pt x="1784033" y="10338"/>
                </a:lnTo>
                <a:lnTo>
                  <a:pt x="1826895" y="940"/>
                </a:lnTo>
                <a:lnTo>
                  <a:pt x="1826895" y="348666"/>
                </a:lnTo>
                <a:close/>
                <a:moveTo>
                  <a:pt x="1986915" y="113716"/>
                </a:moveTo>
                <a:lnTo>
                  <a:pt x="2031683" y="113716"/>
                </a:lnTo>
                <a:lnTo>
                  <a:pt x="2031683" y="56388"/>
                </a:lnTo>
                <a:lnTo>
                  <a:pt x="2074545" y="46990"/>
                </a:lnTo>
                <a:lnTo>
                  <a:pt x="2074545" y="114656"/>
                </a:lnTo>
                <a:lnTo>
                  <a:pt x="2147888" y="114656"/>
                </a:lnTo>
                <a:lnTo>
                  <a:pt x="2147888" y="149428"/>
                </a:lnTo>
                <a:lnTo>
                  <a:pt x="2074545" y="149428"/>
                </a:lnTo>
                <a:lnTo>
                  <a:pt x="2074545" y="274422"/>
                </a:lnTo>
                <a:cubicBezTo>
                  <a:pt x="2074545" y="288519"/>
                  <a:pt x="2077403" y="298856"/>
                  <a:pt x="2082165" y="305435"/>
                </a:cubicBezTo>
                <a:cubicBezTo>
                  <a:pt x="2087880" y="312014"/>
                  <a:pt x="2096453" y="315773"/>
                  <a:pt x="2107883" y="315773"/>
                </a:cubicBezTo>
                <a:cubicBezTo>
                  <a:pt x="2115503" y="315773"/>
                  <a:pt x="2123123" y="314833"/>
                  <a:pt x="2130743" y="312014"/>
                </a:cubicBezTo>
                <a:cubicBezTo>
                  <a:pt x="2138363" y="309194"/>
                  <a:pt x="2145030" y="306375"/>
                  <a:pt x="2149793" y="301676"/>
                </a:cubicBezTo>
                <a:lnTo>
                  <a:pt x="2149793" y="341147"/>
                </a:lnTo>
                <a:cubicBezTo>
                  <a:pt x="2135505" y="348666"/>
                  <a:pt x="2118360" y="352425"/>
                  <a:pt x="2100263" y="352425"/>
                </a:cubicBezTo>
                <a:cubicBezTo>
                  <a:pt x="2054543" y="352425"/>
                  <a:pt x="2031683" y="327990"/>
                  <a:pt x="2031683" y="279121"/>
                </a:cubicBezTo>
                <a:lnTo>
                  <a:pt x="2031683" y="149428"/>
                </a:lnTo>
                <a:lnTo>
                  <a:pt x="1981200" y="149428"/>
                </a:lnTo>
                <a:lnTo>
                  <a:pt x="1986915" y="113716"/>
                </a:lnTo>
                <a:close/>
                <a:moveTo>
                  <a:pt x="2231708" y="237769"/>
                </a:moveTo>
                <a:cubicBezTo>
                  <a:pt x="2232660" y="265024"/>
                  <a:pt x="2239328" y="284759"/>
                  <a:pt x="2251710" y="297917"/>
                </a:cubicBezTo>
                <a:cubicBezTo>
                  <a:pt x="2264093" y="311074"/>
                  <a:pt x="2281238" y="316713"/>
                  <a:pt x="2306003" y="316713"/>
                </a:cubicBezTo>
                <a:cubicBezTo>
                  <a:pt x="2333625" y="316713"/>
                  <a:pt x="2359343" y="307315"/>
                  <a:pt x="2381250" y="288519"/>
                </a:cubicBezTo>
                <a:lnTo>
                  <a:pt x="2381250" y="330810"/>
                </a:lnTo>
                <a:cubicBezTo>
                  <a:pt x="2358390" y="344907"/>
                  <a:pt x="2331720" y="352425"/>
                  <a:pt x="2301240" y="352425"/>
                </a:cubicBezTo>
                <a:cubicBezTo>
                  <a:pt x="2265045" y="352425"/>
                  <a:pt x="2236470" y="342087"/>
                  <a:pt x="2218373" y="322351"/>
                </a:cubicBezTo>
                <a:cubicBezTo>
                  <a:pt x="2199323" y="301676"/>
                  <a:pt x="2189798" y="272542"/>
                  <a:pt x="2189798" y="233070"/>
                </a:cubicBezTo>
                <a:cubicBezTo>
                  <a:pt x="2189798" y="193599"/>
                  <a:pt x="2199323" y="162585"/>
                  <a:pt x="2217420" y="141910"/>
                </a:cubicBezTo>
                <a:cubicBezTo>
                  <a:pt x="2235518" y="120294"/>
                  <a:pt x="2262188" y="109957"/>
                  <a:pt x="2296478" y="109957"/>
                </a:cubicBezTo>
                <a:cubicBezTo>
                  <a:pt x="2327910" y="109957"/>
                  <a:pt x="2351723" y="119355"/>
                  <a:pt x="2367915" y="138151"/>
                </a:cubicBezTo>
                <a:cubicBezTo>
                  <a:pt x="2384108" y="156947"/>
                  <a:pt x="2391728" y="185141"/>
                  <a:pt x="2391728" y="221793"/>
                </a:cubicBezTo>
                <a:cubicBezTo>
                  <a:pt x="2391728" y="230251"/>
                  <a:pt x="2391728" y="235890"/>
                  <a:pt x="2391728" y="237769"/>
                </a:cubicBezTo>
                <a:lnTo>
                  <a:pt x="2231708" y="237769"/>
                </a:lnTo>
                <a:close/>
                <a:moveTo>
                  <a:pt x="2295525" y="142850"/>
                </a:moveTo>
                <a:cubicBezTo>
                  <a:pt x="2259330" y="142850"/>
                  <a:pt x="2238375" y="164465"/>
                  <a:pt x="2232660" y="206756"/>
                </a:cubicBezTo>
                <a:lnTo>
                  <a:pt x="2350770" y="206756"/>
                </a:lnTo>
                <a:cubicBezTo>
                  <a:pt x="2349818" y="185141"/>
                  <a:pt x="2345055" y="169164"/>
                  <a:pt x="2335530" y="157886"/>
                </a:cubicBezTo>
                <a:cubicBezTo>
                  <a:pt x="2326958" y="148488"/>
                  <a:pt x="2313623" y="142850"/>
                  <a:pt x="2295525" y="142850"/>
                </a:cubicBezTo>
                <a:close/>
                <a:moveTo>
                  <a:pt x="2486025" y="232131"/>
                </a:moveTo>
                <a:cubicBezTo>
                  <a:pt x="2486025" y="288519"/>
                  <a:pt x="2508885" y="316713"/>
                  <a:pt x="2554605" y="316713"/>
                </a:cubicBezTo>
                <a:cubicBezTo>
                  <a:pt x="2579370" y="316713"/>
                  <a:pt x="2602230" y="308254"/>
                  <a:pt x="2623185" y="290398"/>
                </a:cubicBezTo>
                <a:lnTo>
                  <a:pt x="2623185" y="332689"/>
                </a:lnTo>
                <a:cubicBezTo>
                  <a:pt x="2602230" y="345846"/>
                  <a:pt x="2577465" y="352425"/>
                  <a:pt x="2549843" y="352425"/>
                </a:cubicBezTo>
                <a:cubicBezTo>
                  <a:pt x="2514600" y="352425"/>
                  <a:pt x="2486978" y="342087"/>
                  <a:pt x="2468880" y="321412"/>
                </a:cubicBezTo>
                <a:cubicBezTo>
                  <a:pt x="2450783" y="300736"/>
                  <a:pt x="2441258" y="270662"/>
                  <a:pt x="2441258" y="230251"/>
                </a:cubicBezTo>
                <a:cubicBezTo>
                  <a:pt x="2441258" y="191719"/>
                  <a:pt x="2450783" y="161646"/>
                  <a:pt x="2469833" y="140030"/>
                </a:cubicBezTo>
                <a:cubicBezTo>
                  <a:pt x="2488883" y="118415"/>
                  <a:pt x="2516505" y="108077"/>
                  <a:pt x="2550795" y="108077"/>
                </a:cubicBezTo>
                <a:cubicBezTo>
                  <a:pt x="2577465" y="108077"/>
                  <a:pt x="2600325" y="114656"/>
                  <a:pt x="2620328" y="126873"/>
                </a:cubicBezTo>
                <a:lnTo>
                  <a:pt x="2620328" y="169164"/>
                </a:lnTo>
                <a:cubicBezTo>
                  <a:pt x="2601278" y="152248"/>
                  <a:pt x="2579370" y="143789"/>
                  <a:pt x="2554605" y="143789"/>
                </a:cubicBezTo>
                <a:cubicBezTo>
                  <a:pt x="2531745" y="143789"/>
                  <a:pt x="2514600" y="151308"/>
                  <a:pt x="2503170" y="165405"/>
                </a:cubicBezTo>
                <a:cubicBezTo>
                  <a:pt x="2491740" y="182321"/>
                  <a:pt x="2486025" y="203937"/>
                  <a:pt x="2486025" y="232131"/>
                </a:cubicBezTo>
                <a:close/>
                <a:moveTo>
                  <a:pt x="2727008" y="0"/>
                </a:moveTo>
                <a:lnTo>
                  <a:pt x="2727008" y="145669"/>
                </a:lnTo>
                <a:cubicBezTo>
                  <a:pt x="2736533" y="133452"/>
                  <a:pt x="2747963" y="124054"/>
                  <a:pt x="2760345" y="118415"/>
                </a:cubicBezTo>
                <a:cubicBezTo>
                  <a:pt x="2772728" y="112776"/>
                  <a:pt x="2787015" y="109957"/>
                  <a:pt x="2802255" y="109957"/>
                </a:cubicBezTo>
                <a:cubicBezTo>
                  <a:pt x="2827973" y="109957"/>
                  <a:pt x="2847975" y="117475"/>
                  <a:pt x="2861310" y="132512"/>
                </a:cubicBezTo>
                <a:cubicBezTo>
                  <a:pt x="2874645" y="147549"/>
                  <a:pt x="2882265" y="170104"/>
                  <a:pt x="2882265" y="198298"/>
                </a:cubicBezTo>
                <a:lnTo>
                  <a:pt x="2882265" y="348666"/>
                </a:lnTo>
                <a:lnTo>
                  <a:pt x="2839403" y="348666"/>
                </a:lnTo>
                <a:lnTo>
                  <a:pt x="2839403" y="202997"/>
                </a:lnTo>
                <a:cubicBezTo>
                  <a:pt x="2839403" y="165405"/>
                  <a:pt x="2824163" y="145669"/>
                  <a:pt x="2793683" y="145669"/>
                </a:cubicBezTo>
                <a:cubicBezTo>
                  <a:pt x="2781300" y="145669"/>
                  <a:pt x="2768918" y="148488"/>
                  <a:pt x="2757488" y="155067"/>
                </a:cubicBezTo>
                <a:cubicBezTo>
                  <a:pt x="2746058" y="160706"/>
                  <a:pt x="2735580" y="170104"/>
                  <a:pt x="2727008" y="181381"/>
                </a:cubicBezTo>
                <a:lnTo>
                  <a:pt x="2727008" y="348666"/>
                </a:lnTo>
                <a:lnTo>
                  <a:pt x="2684145" y="348666"/>
                </a:lnTo>
                <a:lnTo>
                  <a:pt x="2684145" y="10338"/>
                </a:lnTo>
                <a:lnTo>
                  <a:pt x="2727008" y="0"/>
                </a:lnTo>
                <a:close/>
                <a:moveTo>
                  <a:pt x="2988945" y="111836"/>
                </a:moveTo>
                <a:lnTo>
                  <a:pt x="2988945" y="148488"/>
                </a:lnTo>
                <a:cubicBezTo>
                  <a:pt x="3008948" y="122174"/>
                  <a:pt x="3034665" y="109017"/>
                  <a:pt x="3066098" y="109017"/>
                </a:cubicBezTo>
                <a:cubicBezTo>
                  <a:pt x="3091815" y="109017"/>
                  <a:pt x="3111818" y="116535"/>
                  <a:pt x="3125153" y="131572"/>
                </a:cubicBezTo>
                <a:cubicBezTo>
                  <a:pt x="3138488" y="146609"/>
                  <a:pt x="3146108" y="169164"/>
                  <a:pt x="3146108" y="197358"/>
                </a:cubicBezTo>
                <a:lnTo>
                  <a:pt x="3146108" y="347726"/>
                </a:lnTo>
                <a:lnTo>
                  <a:pt x="3103245" y="347726"/>
                </a:lnTo>
                <a:lnTo>
                  <a:pt x="3103245" y="202997"/>
                </a:lnTo>
                <a:cubicBezTo>
                  <a:pt x="3103245" y="165405"/>
                  <a:pt x="3088005" y="145669"/>
                  <a:pt x="3057525" y="145669"/>
                </a:cubicBezTo>
                <a:cubicBezTo>
                  <a:pt x="3045143" y="145669"/>
                  <a:pt x="3032760" y="148488"/>
                  <a:pt x="3021330" y="155067"/>
                </a:cubicBezTo>
                <a:cubicBezTo>
                  <a:pt x="3009900" y="160706"/>
                  <a:pt x="2999423" y="170104"/>
                  <a:pt x="2990850" y="181381"/>
                </a:cubicBezTo>
                <a:lnTo>
                  <a:pt x="2990850" y="348666"/>
                </a:lnTo>
                <a:lnTo>
                  <a:pt x="2947988" y="348666"/>
                </a:lnTo>
                <a:lnTo>
                  <a:pt x="2947988" y="120294"/>
                </a:lnTo>
                <a:lnTo>
                  <a:pt x="2988945" y="111836"/>
                </a:lnTo>
                <a:close/>
                <a:moveTo>
                  <a:pt x="3410903" y="231191"/>
                </a:moveTo>
                <a:cubicBezTo>
                  <a:pt x="3410903" y="270662"/>
                  <a:pt x="3401378" y="300736"/>
                  <a:pt x="3382328" y="321412"/>
                </a:cubicBezTo>
                <a:cubicBezTo>
                  <a:pt x="3363278" y="342087"/>
                  <a:pt x="3336608" y="352425"/>
                  <a:pt x="3300413" y="352425"/>
                </a:cubicBezTo>
                <a:cubicBezTo>
                  <a:pt x="3265170" y="352425"/>
                  <a:pt x="3237548" y="342087"/>
                  <a:pt x="3219450" y="321412"/>
                </a:cubicBezTo>
                <a:cubicBezTo>
                  <a:pt x="3201353" y="300736"/>
                  <a:pt x="3191828" y="270662"/>
                  <a:pt x="3191828" y="230251"/>
                </a:cubicBezTo>
                <a:cubicBezTo>
                  <a:pt x="3191828" y="190779"/>
                  <a:pt x="3201353" y="160706"/>
                  <a:pt x="3220403" y="140030"/>
                </a:cubicBezTo>
                <a:cubicBezTo>
                  <a:pt x="3239453" y="119355"/>
                  <a:pt x="3266123" y="109017"/>
                  <a:pt x="3302318" y="109017"/>
                </a:cubicBezTo>
                <a:cubicBezTo>
                  <a:pt x="3337560" y="109017"/>
                  <a:pt x="3365183" y="119355"/>
                  <a:pt x="3383280" y="140030"/>
                </a:cubicBezTo>
                <a:cubicBezTo>
                  <a:pt x="3402330" y="160706"/>
                  <a:pt x="3410903" y="190779"/>
                  <a:pt x="3410903" y="231191"/>
                </a:cubicBezTo>
                <a:close/>
                <a:moveTo>
                  <a:pt x="3236595" y="231191"/>
                </a:moveTo>
                <a:cubicBezTo>
                  <a:pt x="3236595" y="288519"/>
                  <a:pt x="3258503" y="317652"/>
                  <a:pt x="3301365" y="317652"/>
                </a:cubicBezTo>
                <a:cubicBezTo>
                  <a:pt x="3345180" y="317652"/>
                  <a:pt x="3367088" y="288519"/>
                  <a:pt x="3367088" y="231191"/>
                </a:cubicBezTo>
                <a:cubicBezTo>
                  <a:pt x="3367088" y="173863"/>
                  <a:pt x="3345180" y="145669"/>
                  <a:pt x="3302318" y="145669"/>
                </a:cubicBezTo>
                <a:cubicBezTo>
                  <a:pt x="3258503" y="145669"/>
                  <a:pt x="3236595" y="173863"/>
                  <a:pt x="3236595" y="231191"/>
                </a:cubicBezTo>
                <a:close/>
                <a:moveTo>
                  <a:pt x="3503295" y="348666"/>
                </a:moveTo>
                <a:lnTo>
                  <a:pt x="3460433" y="348666"/>
                </a:lnTo>
                <a:lnTo>
                  <a:pt x="3460433" y="10338"/>
                </a:lnTo>
                <a:lnTo>
                  <a:pt x="3503295" y="940"/>
                </a:lnTo>
                <a:lnTo>
                  <a:pt x="3503295" y="348666"/>
                </a:lnTo>
                <a:close/>
                <a:moveTo>
                  <a:pt x="3770948" y="231191"/>
                </a:moveTo>
                <a:cubicBezTo>
                  <a:pt x="3770948" y="270662"/>
                  <a:pt x="3761423" y="300736"/>
                  <a:pt x="3742373" y="321412"/>
                </a:cubicBezTo>
                <a:cubicBezTo>
                  <a:pt x="3723323" y="342087"/>
                  <a:pt x="3696653" y="352425"/>
                  <a:pt x="3660458" y="352425"/>
                </a:cubicBezTo>
                <a:cubicBezTo>
                  <a:pt x="3625215" y="352425"/>
                  <a:pt x="3597593" y="342087"/>
                  <a:pt x="3579495" y="321412"/>
                </a:cubicBezTo>
                <a:cubicBezTo>
                  <a:pt x="3561398" y="300736"/>
                  <a:pt x="3551873" y="270662"/>
                  <a:pt x="3551873" y="230251"/>
                </a:cubicBezTo>
                <a:cubicBezTo>
                  <a:pt x="3551873" y="190779"/>
                  <a:pt x="3561398" y="160706"/>
                  <a:pt x="3580448" y="140030"/>
                </a:cubicBezTo>
                <a:cubicBezTo>
                  <a:pt x="3599498" y="119355"/>
                  <a:pt x="3626168" y="109017"/>
                  <a:pt x="3662363" y="109017"/>
                </a:cubicBezTo>
                <a:cubicBezTo>
                  <a:pt x="3697605" y="109017"/>
                  <a:pt x="3725228" y="119355"/>
                  <a:pt x="3743325" y="140030"/>
                </a:cubicBezTo>
                <a:cubicBezTo>
                  <a:pt x="3761423" y="160706"/>
                  <a:pt x="3770948" y="190779"/>
                  <a:pt x="3770948" y="231191"/>
                </a:cubicBezTo>
                <a:close/>
                <a:moveTo>
                  <a:pt x="3596640" y="231191"/>
                </a:moveTo>
                <a:cubicBezTo>
                  <a:pt x="3596640" y="288519"/>
                  <a:pt x="3618548" y="317652"/>
                  <a:pt x="3661410" y="317652"/>
                </a:cubicBezTo>
                <a:cubicBezTo>
                  <a:pt x="3705225" y="317652"/>
                  <a:pt x="3727133" y="288519"/>
                  <a:pt x="3727133" y="231191"/>
                </a:cubicBezTo>
                <a:cubicBezTo>
                  <a:pt x="3727133" y="173863"/>
                  <a:pt x="3705225" y="145669"/>
                  <a:pt x="3662363" y="145669"/>
                </a:cubicBezTo>
                <a:cubicBezTo>
                  <a:pt x="3618548" y="145669"/>
                  <a:pt x="3596640" y="173863"/>
                  <a:pt x="3596640" y="231191"/>
                </a:cubicBezTo>
                <a:close/>
                <a:moveTo>
                  <a:pt x="3916680" y="109017"/>
                </a:moveTo>
                <a:cubicBezTo>
                  <a:pt x="3930968" y="109017"/>
                  <a:pt x="3944303" y="111836"/>
                  <a:pt x="3956685" y="117475"/>
                </a:cubicBezTo>
                <a:cubicBezTo>
                  <a:pt x="3969068" y="123114"/>
                  <a:pt x="3979545" y="130632"/>
                  <a:pt x="3987165" y="140970"/>
                </a:cubicBezTo>
                <a:lnTo>
                  <a:pt x="3989070" y="119355"/>
                </a:lnTo>
                <a:lnTo>
                  <a:pt x="4025265" y="110896"/>
                </a:lnTo>
                <a:lnTo>
                  <a:pt x="4025265" y="343967"/>
                </a:lnTo>
                <a:cubicBezTo>
                  <a:pt x="4025265" y="377800"/>
                  <a:pt x="4015740" y="404114"/>
                  <a:pt x="3996690" y="423850"/>
                </a:cubicBezTo>
                <a:cubicBezTo>
                  <a:pt x="3977640" y="442646"/>
                  <a:pt x="3950970" y="452984"/>
                  <a:pt x="3916680" y="452984"/>
                </a:cubicBezTo>
                <a:cubicBezTo>
                  <a:pt x="3901440" y="452984"/>
                  <a:pt x="3887153" y="451104"/>
                  <a:pt x="3871913" y="446405"/>
                </a:cubicBezTo>
                <a:cubicBezTo>
                  <a:pt x="3857625" y="442646"/>
                  <a:pt x="3844290" y="436067"/>
                  <a:pt x="3831908" y="428549"/>
                </a:cubicBezTo>
                <a:lnTo>
                  <a:pt x="3831908" y="386258"/>
                </a:lnTo>
                <a:cubicBezTo>
                  <a:pt x="3843338" y="395656"/>
                  <a:pt x="3855720" y="403174"/>
                  <a:pt x="3870008" y="408813"/>
                </a:cubicBezTo>
                <a:cubicBezTo>
                  <a:pt x="3884295" y="413512"/>
                  <a:pt x="3898583" y="416331"/>
                  <a:pt x="3912870" y="416331"/>
                </a:cubicBezTo>
                <a:cubicBezTo>
                  <a:pt x="3934778" y="416331"/>
                  <a:pt x="3951923" y="409753"/>
                  <a:pt x="3964305" y="397535"/>
                </a:cubicBezTo>
                <a:cubicBezTo>
                  <a:pt x="3976688" y="384378"/>
                  <a:pt x="3982403" y="366522"/>
                  <a:pt x="3982403" y="343967"/>
                </a:cubicBezTo>
                <a:lnTo>
                  <a:pt x="3982403" y="315773"/>
                </a:lnTo>
                <a:cubicBezTo>
                  <a:pt x="3964305" y="337388"/>
                  <a:pt x="3940493" y="347726"/>
                  <a:pt x="3910965" y="347726"/>
                </a:cubicBezTo>
                <a:cubicBezTo>
                  <a:pt x="3880485" y="347726"/>
                  <a:pt x="3856673" y="337388"/>
                  <a:pt x="3839528" y="317652"/>
                </a:cubicBezTo>
                <a:cubicBezTo>
                  <a:pt x="3822383" y="296977"/>
                  <a:pt x="3813810" y="268783"/>
                  <a:pt x="3813810" y="232131"/>
                </a:cubicBezTo>
                <a:cubicBezTo>
                  <a:pt x="3813810" y="193599"/>
                  <a:pt x="3822383" y="163525"/>
                  <a:pt x="3840480" y="141910"/>
                </a:cubicBezTo>
                <a:cubicBezTo>
                  <a:pt x="3859530" y="120294"/>
                  <a:pt x="3884295" y="109017"/>
                  <a:pt x="3916680" y="109017"/>
                </a:cubicBezTo>
                <a:close/>
                <a:moveTo>
                  <a:pt x="3921443" y="311074"/>
                </a:moveTo>
                <a:cubicBezTo>
                  <a:pt x="3933825" y="311074"/>
                  <a:pt x="3944303" y="308254"/>
                  <a:pt x="3955733" y="303555"/>
                </a:cubicBezTo>
                <a:cubicBezTo>
                  <a:pt x="3966210" y="298856"/>
                  <a:pt x="3975735" y="291338"/>
                  <a:pt x="3983355" y="281940"/>
                </a:cubicBezTo>
                <a:lnTo>
                  <a:pt x="3983355" y="171044"/>
                </a:lnTo>
                <a:cubicBezTo>
                  <a:pt x="3968115" y="155067"/>
                  <a:pt x="3949065" y="146609"/>
                  <a:pt x="3927158" y="146609"/>
                </a:cubicBezTo>
                <a:cubicBezTo>
                  <a:pt x="3904298" y="146609"/>
                  <a:pt x="3888105" y="154127"/>
                  <a:pt x="3876675" y="168224"/>
                </a:cubicBezTo>
                <a:cubicBezTo>
                  <a:pt x="3865245" y="182321"/>
                  <a:pt x="3859530" y="202997"/>
                  <a:pt x="3859530" y="230251"/>
                </a:cubicBezTo>
                <a:cubicBezTo>
                  <a:pt x="3859530" y="256565"/>
                  <a:pt x="3865245" y="277241"/>
                  <a:pt x="3875723" y="291338"/>
                </a:cubicBezTo>
                <a:cubicBezTo>
                  <a:pt x="3885248" y="304495"/>
                  <a:pt x="3900488" y="311074"/>
                  <a:pt x="3921443" y="311074"/>
                </a:cubicBezTo>
                <a:close/>
                <a:moveTo>
                  <a:pt x="4119563" y="113716"/>
                </a:moveTo>
                <a:lnTo>
                  <a:pt x="4189095" y="287579"/>
                </a:lnTo>
                <a:lnTo>
                  <a:pt x="4248150" y="113716"/>
                </a:lnTo>
                <a:lnTo>
                  <a:pt x="4292918" y="113716"/>
                </a:lnTo>
                <a:lnTo>
                  <a:pt x="4193858" y="370281"/>
                </a:lnTo>
                <a:cubicBezTo>
                  <a:pt x="4187190" y="389077"/>
                  <a:pt x="4178618" y="405054"/>
                  <a:pt x="4170045" y="417271"/>
                </a:cubicBezTo>
                <a:cubicBezTo>
                  <a:pt x="4161473" y="429489"/>
                  <a:pt x="4151948" y="438887"/>
                  <a:pt x="4140518" y="444525"/>
                </a:cubicBezTo>
                <a:cubicBezTo>
                  <a:pt x="4130040" y="450164"/>
                  <a:pt x="4116705" y="452984"/>
                  <a:pt x="4102418" y="452984"/>
                </a:cubicBezTo>
                <a:cubicBezTo>
                  <a:pt x="4091940" y="452984"/>
                  <a:pt x="4081463" y="451104"/>
                  <a:pt x="4071938" y="448285"/>
                </a:cubicBezTo>
                <a:lnTo>
                  <a:pt x="4071938" y="411632"/>
                </a:lnTo>
                <a:cubicBezTo>
                  <a:pt x="4081463" y="415392"/>
                  <a:pt x="4090035" y="417271"/>
                  <a:pt x="4099560" y="417271"/>
                </a:cubicBezTo>
                <a:cubicBezTo>
                  <a:pt x="4112895" y="417271"/>
                  <a:pt x="4124325" y="412572"/>
                  <a:pt x="4132898" y="402234"/>
                </a:cubicBezTo>
                <a:cubicBezTo>
                  <a:pt x="4142423" y="392836"/>
                  <a:pt x="4150995" y="375920"/>
                  <a:pt x="4160520" y="353365"/>
                </a:cubicBezTo>
                <a:lnTo>
                  <a:pt x="4168140" y="334569"/>
                </a:lnTo>
                <a:lnTo>
                  <a:pt x="4071938" y="113716"/>
                </a:lnTo>
                <a:lnTo>
                  <a:pt x="4119563" y="113716"/>
                </a:lnTo>
                <a:close/>
                <a:moveTo>
                  <a:pt x="4287203" y="411632"/>
                </a:moveTo>
                <a:cubicBezTo>
                  <a:pt x="4308158" y="387198"/>
                  <a:pt x="4321493" y="364642"/>
                  <a:pt x="4326255" y="344907"/>
                </a:cubicBezTo>
                <a:cubicBezTo>
                  <a:pt x="4319588" y="344907"/>
                  <a:pt x="4313873" y="342087"/>
                  <a:pt x="4309110" y="337388"/>
                </a:cubicBezTo>
                <a:cubicBezTo>
                  <a:pt x="4304348" y="332689"/>
                  <a:pt x="4302443" y="326111"/>
                  <a:pt x="4302443" y="318592"/>
                </a:cubicBezTo>
                <a:cubicBezTo>
                  <a:pt x="4302443" y="311074"/>
                  <a:pt x="4305300" y="304495"/>
                  <a:pt x="4310063" y="299796"/>
                </a:cubicBezTo>
                <a:cubicBezTo>
                  <a:pt x="4314825" y="295097"/>
                  <a:pt x="4322445" y="292278"/>
                  <a:pt x="4331018" y="292278"/>
                </a:cubicBezTo>
                <a:cubicBezTo>
                  <a:pt x="4341495" y="292278"/>
                  <a:pt x="4349115" y="295097"/>
                  <a:pt x="4354830" y="301676"/>
                </a:cubicBezTo>
                <a:cubicBezTo>
                  <a:pt x="4360545" y="307315"/>
                  <a:pt x="4363403" y="315773"/>
                  <a:pt x="4363403" y="327050"/>
                </a:cubicBezTo>
                <a:cubicBezTo>
                  <a:pt x="4363403" y="340208"/>
                  <a:pt x="4359593" y="354305"/>
                  <a:pt x="4351973" y="371221"/>
                </a:cubicBezTo>
                <a:cubicBezTo>
                  <a:pt x="4344353" y="387198"/>
                  <a:pt x="4335780" y="401295"/>
                  <a:pt x="4324350" y="411632"/>
                </a:cubicBezTo>
                <a:lnTo>
                  <a:pt x="4287203" y="41163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2A7B98F-7160-D945-9022-2F276A42605A}"/>
              </a:ext>
            </a:extLst>
          </p:cNvPr>
          <p:cNvSpPr/>
          <p:nvPr userDrawn="1"/>
        </p:nvSpPr>
        <p:spPr>
          <a:xfrm>
            <a:off x="5211494" y="3160291"/>
            <a:ext cx="1280744" cy="247597"/>
          </a:xfrm>
          <a:custGeom>
            <a:avLst/>
            <a:gdLst>
              <a:gd name="connsiteX0" fmla="*/ 103822 w 2343149"/>
              <a:gd name="connsiteY0" fmla="*/ 109017 h 452983"/>
              <a:gd name="connsiteX1" fmla="*/ 140017 w 2343149"/>
              <a:gd name="connsiteY1" fmla="*/ 115595 h 452983"/>
              <a:gd name="connsiteX2" fmla="*/ 168592 w 2343149"/>
              <a:gd name="connsiteY2" fmla="*/ 133452 h 452983"/>
              <a:gd name="connsiteX3" fmla="*/ 168592 w 2343149"/>
              <a:gd name="connsiteY3" fmla="*/ 9398 h 452983"/>
              <a:gd name="connsiteX4" fmla="*/ 211455 w 2343149"/>
              <a:gd name="connsiteY4" fmla="*/ 0 h 452983"/>
              <a:gd name="connsiteX5" fmla="*/ 211455 w 2343149"/>
              <a:gd name="connsiteY5" fmla="*/ 347726 h 452983"/>
              <a:gd name="connsiteX6" fmla="*/ 170497 w 2343149"/>
              <a:gd name="connsiteY6" fmla="*/ 347726 h 452983"/>
              <a:gd name="connsiteX7" fmla="*/ 170497 w 2343149"/>
              <a:gd name="connsiteY7" fmla="*/ 317652 h 452983"/>
              <a:gd name="connsiteX8" fmla="*/ 97155 w 2343149"/>
              <a:gd name="connsiteY8" fmla="*/ 352425 h 452983"/>
              <a:gd name="connsiteX9" fmla="*/ 25717 w 2343149"/>
              <a:gd name="connsiteY9" fmla="*/ 321412 h 452983"/>
              <a:gd name="connsiteX10" fmla="*/ 0 w 2343149"/>
              <a:gd name="connsiteY10" fmla="*/ 234010 h 452983"/>
              <a:gd name="connsiteX11" fmla="*/ 27622 w 2343149"/>
              <a:gd name="connsiteY11" fmla="*/ 141910 h 452983"/>
              <a:gd name="connsiteX12" fmla="*/ 103822 w 2343149"/>
              <a:gd name="connsiteY12" fmla="*/ 109017 h 452983"/>
              <a:gd name="connsiteX13" fmla="*/ 107632 w 2343149"/>
              <a:gd name="connsiteY13" fmla="*/ 315773 h 452983"/>
              <a:gd name="connsiteX14" fmla="*/ 141922 w 2343149"/>
              <a:gd name="connsiteY14" fmla="*/ 308254 h 452983"/>
              <a:gd name="connsiteX15" fmla="*/ 169545 w 2343149"/>
              <a:gd name="connsiteY15" fmla="*/ 286639 h 452983"/>
              <a:gd name="connsiteX16" fmla="*/ 169545 w 2343149"/>
              <a:gd name="connsiteY16" fmla="*/ 167284 h 452983"/>
              <a:gd name="connsiteX17" fmla="*/ 113347 w 2343149"/>
              <a:gd name="connsiteY17" fmla="*/ 146609 h 452983"/>
              <a:gd name="connsiteX18" fmla="*/ 61913 w 2343149"/>
              <a:gd name="connsiteY18" fmla="*/ 168224 h 452983"/>
              <a:gd name="connsiteX19" fmla="*/ 44767 w 2343149"/>
              <a:gd name="connsiteY19" fmla="*/ 232131 h 452983"/>
              <a:gd name="connsiteX20" fmla="*/ 60960 w 2343149"/>
              <a:gd name="connsiteY20" fmla="*/ 295097 h 452983"/>
              <a:gd name="connsiteX21" fmla="*/ 107632 w 2343149"/>
              <a:gd name="connsiteY21" fmla="*/ 315773 h 452983"/>
              <a:gd name="connsiteX22" fmla="*/ 478155 w 2343149"/>
              <a:gd name="connsiteY22" fmla="*/ 231191 h 452983"/>
              <a:gd name="connsiteX23" fmla="*/ 449580 w 2343149"/>
              <a:gd name="connsiteY23" fmla="*/ 321412 h 452983"/>
              <a:gd name="connsiteX24" fmla="*/ 367665 w 2343149"/>
              <a:gd name="connsiteY24" fmla="*/ 352425 h 452983"/>
              <a:gd name="connsiteX25" fmla="*/ 286703 w 2343149"/>
              <a:gd name="connsiteY25" fmla="*/ 321412 h 452983"/>
              <a:gd name="connsiteX26" fmla="*/ 259080 w 2343149"/>
              <a:gd name="connsiteY26" fmla="*/ 230251 h 452983"/>
              <a:gd name="connsiteX27" fmla="*/ 287655 w 2343149"/>
              <a:gd name="connsiteY27" fmla="*/ 140030 h 452983"/>
              <a:gd name="connsiteX28" fmla="*/ 369570 w 2343149"/>
              <a:gd name="connsiteY28" fmla="*/ 109017 h 452983"/>
              <a:gd name="connsiteX29" fmla="*/ 450533 w 2343149"/>
              <a:gd name="connsiteY29" fmla="*/ 140030 h 452983"/>
              <a:gd name="connsiteX30" fmla="*/ 478155 w 2343149"/>
              <a:gd name="connsiteY30" fmla="*/ 231191 h 452983"/>
              <a:gd name="connsiteX31" fmla="*/ 303847 w 2343149"/>
              <a:gd name="connsiteY31" fmla="*/ 231191 h 452983"/>
              <a:gd name="connsiteX32" fmla="*/ 368617 w 2343149"/>
              <a:gd name="connsiteY32" fmla="*/ 317652 h 452983"/>
              <a:gd name="connsiteX33" fmla="*/ 434340 w 2343149"/>
              <a:gd name="connsiteY33" fmla="*/ 231191 h 452983"/>
              <a:gd name="connsiteX34" fmla="*/ 369570 w 2343149"/>
              <a:gd name="connsiteY34" fmla="*/ 145669 h 452983"/>
              <a:gd name="connsiteX35" fmla="*/ 303847 w 2343149"/>
              <a:gd name="connsiteY35" fmla="*/ 231191 h 452983"/>
              <a:gd name="connsiteX36" fmla="*/ 567690 w 2343149"/>
              <a:gd name="connsiteY36" fmla="*/ 111836 h 452983"/>
              <a:gd name="connsiteX37" fmla="*/ 567690 w 2343149"/>
              <a:gd name="connsiteY37" fmla="*/ 148488 h 452983"/>
              <a:gd name="connsiteX38" fmla="*/ 644842 w 2343149"/>
              <a:gd name="connsiteY38" fmla="*/ 109017 h 452983"/>
              <a:gd name="connsiteX39" fmla="*/ 703897 w 2343149"/>
              <a:gd name="connsiteY39" fmla="*/ 131572 h 452983"/>
              <a:gd name="connsiteX40" fmla="*/ 724853 w 2343149"/>
              <a:gd name="connsiteY40" fmla="*/ 197358 h 452983"/>
              <a:gd name="connsiteX41" fmla="*/ 724853 w 2343149"/>
              <a:gd name="connsiteY41" fmla="*/ 347726 h 452983"/>
              <a:gd name="connsiteX42" fmla="*/ 681990 w 2343149"/>
              <a:gd name="connsiteY42" fmla="*/ 347726 h 452983"/>
              <a:gd name="connsiteX43" fmla="*/ 681990 w 2343149"/>
              <a:gd name="connsiteY43" fmla="*/ 202997 h 452983"/>
              <a:gd name="connsiteX44" fmla="*/ 636270 w 2343149"/>
              <a:gd name="connsiteY44" fmla="*/ 145669 h 452983"/>
              <a:gd name="connsiteX45" fmla="*/ 600075 w 2343149"/>
              <a:gd name="connsiteY45" fmla="*/ 155067 h 452983"/>
              <a:gd name="connsiteX46" fmla="*/ 569595 w 2343149"/>
              <a:gd name="connsiteY46" fmla="*/ 181381 h 452983"/>
              <a:gd name="connsiteX47" fmla="*/ 569595 w 2343149"/>
              <a:gd name="connsiteY47" fmla="*/ 348666 h 452983"/>
              <a:gd name="connsiteX48" fmla="*/ 526733 w 2343149"/>
              <a:gd name="connsiteY48" fmla="*/ 348666 h 452983"/>
              <a:gd name="connsiteX49" fmla="*/ 526733 w 2343149"/>
              <a:gd name="connsiteY49" fmla="*/ 120294 h 452983"/>
              <a:gd name="connsiteX50" fmla="*/ 567690 w 2343149"/>
              <a:gd name="connsiteY50" fmla="*/ 111836 h 452983"/>
              <a:gd name="connsiteX51" fmla="*/ 821055 w 2343149"/>
              <a:gd name="connsiteY51" fmla="*/ 237769 h 452983"/>
              <a:gd name="connsiteX52" fmla="*/ 841058 w 2343149"/>
              <a:gd name="connsiteY52" fmla="*/ 297917 h 452983"/>
              <a:gd name="connsiteX53" fmla="*/ 895350 w 2343149"/>
              <a:gd name="connsiteY53" fmla="*/ 316713 h 452983"/>
              <a:gd name="connsiteX54" fmla="*/ 970597 w 2343149"/>
              <a:gd name="connsiteY54" fmla="*/ 288519 h 452983"/>
              <a:gd name="connsiteX55" fmla="*/ 970597 w 2343149"/>
              <a:gd name="connsiteY55" fmla="*/ 330810 h 452983"/>
              <a:gd name="connsiteX56" fmla="*/ 890587 w 2343149"/>
              <a:gd name="connsiteY56" fmla="*/ 352425 h 452983"/>
              <a:gd name="connsiteX57" fmla="*/ 807720 w 2343149"/>
              <a:gd name="connsiteY57" fmla="*/ 322351 h 452983"/>
              <a:gd name="connsiteX58" fmla="*/ 779145 w 2343149"/>
              <a:gd name="connsiteY58" fmla="*/ 233070 h 452983"/>
              <a:gd name="connsiteX59" fmla="*/ 806767 w 2343149"/>
              <a:gd name="connsiteY59" fmla="*/ 141910 h 452983"/>
              <a:gd name="connsiteX60" fmla="*/ 885825 w 2343149"/>
              <a:gd name="connsiteY60" fmla="*/ 109957 h 452983"/>
              <a:gd name="connsiteX61" fmla="*/ 957262 w 2343149"/>
              <a:gd name="connsiteY61" fmla="*/ 138151 h 452983"/>
              <a:gd name="connsiteX62" fmla="*/ 981075 w 2343149"/>
              <a:gd name="connsiteY62" fmla="*/ 221793 h 452983"/>
              <a:gd name="connsiteX63" fmla="*/ 981075 w 2343149"/>
              <a:gd name="connsiteY63" fmla="*/ 237769 h 452983"/>
              <a:gd name="connsiteX64" fmla="*/ 821055 w 2343149"/>
              <a:gd name="connsiteY64" fmla="*/ 237769 h 452983"/>
              <a:gd name="connsiteX65" fmla="*/ 884872 w 2343149"/>
              <a:gd name="connsiteY65" fmla="*/ 142850 h 452983"/>
              <a:gd name="connsiteX66" fmla="*/ 822008 w 2343149"/>
              <a:gd name="connsiteY66" fmla="*/ 206756 h 452983"/>
              <a:gd name="connsiteX67" fmla="*/ 940117 w 2343149"/>
              <a:gd name="connsiteY67" fmla="*/ 206756 h 452983"/>
              <a:gd name="connsiteX68" fmla="*/ 924878 w 2343149"/>
              <a:gd name="connsiteY68" fmla="*/ 157886 h 452983"/>
              <a:gd name="connsiteX69" fmla="*/ 884872 w 2343149"/>
              <a:gd name="connsiteY69" fmla="*/ 142850 h 452983"/>
              <a:gd name="connsiteX70" fmla="*/ 1151573 w 2343149"/>
              <a:gd name="connsiteY70" fmla="*/ 120294 h 452983"/>
              <a:gd name="connsiteX71" fmla="*/ 1191578 w 2343149"/>
              <a:gd name="connsiteY71" fmla="*/ 110896 h 452983"/>
              <a:gd name="connsiteX72" fmla="*/ 1191578 w 2343149"/>
              <a:gd name="connsiteY72" fmla="*/ 153187 h 452983"/>
              <a:gd name="connsiteX73" fmla="*/ 1263015 w 2343149"/>
              <a:gd name="connsiteY73" fmla="*/ 110896 h 452983"/>
              <a:gd name="connsiteX74" fmla="*/ 1288733 w 2343149"/>
              <a:gd name="connsiteY74" fmla="*/ 115595 h 452983"/>
              <a:gd name="connsiteX75" fmla="*/ 1288733 w 2343149"/>
              <a:gd name="connsiteY75" fmla="*/ 156947 h 452983"/>
              <a:gd name="connsiteX76" fmla="*/ 1258253 w 2343149"/>
              <a:gd name="connsiteY76" fmla="*/ 150368 h 452983"/>
              <a:gd name="connsiteX77" fmla="*/ 1222058 w 2343149"/>
              <a:gd name="connsiteY77" fmla="*/ 160706 h 452983"/>
              <a:gd name="connsiteX78" fmla="*/ 1193483 w 2343149"/>
              <a:gd name="connsiteY78" fmla="*/ 191719 h 452983"/>
              <a:gd name="connsiteX79" fmla="*/ 1193483 w 2343149"/>
              <a:gd name="connsiteY79" fmla="*/ 347726 h 452983"/>
              <a:gd name="connsiteX80" fmla="*/ 1151573 w 2343149"/>
              <a:gd name="connsiteY80" fmla="*/ 347726 h 452983"/>
              <a:gd name="connsiteX81" fmla="*/ 1151573 w 2343149"/>
              <a:gd name="connsiteY81" fmla="*/ 120294 h 452983"/>
              <a:gd name="connsiteX82" fmla="*/ 1363980 w 2343149"/>
              <a:gd name="connsiteY82" fmla="*/ 74244 h 452983"/>
              <a:gd name="connsiteX83" fmla="*/ 1343978 w 2343149"/>
              <a:gd name="connsiteY83" fmla="*/ 67666 h 452983"/>
              <a:gd name="connsiteX84" fmla="*/ 1336358 w 2343149"/>
              <a:gd name="connsiteY84" fmla="*/ 48870 h 452983"/>
              <a:gd name="connsiteX85" fmla="*/ 1343978 w 2343149"/>
              <a:gd name="connsiteY85" fmla="*/ 30074 h 452983"/>
              <a:gd name="connsiteX86" fmla="*/ 1363980 w 2343149"/>
              <a:gd name="connsiteY86" fmla="*/ 22555 h 452983"/>
              <a:gd name="connsiteX87" fmla="*/ 1383983 w 2343149"/>
              <a:gd name="connsiteY87" fmla="*/ 30074 h 452983"/>
              <a:gd name="connsiteX88" fmla="*/ 1391603 w 2343149"/>
              <a:gd name="connsiteY88" fmla="*/ 48870 h 452983"/>
              <a:gd name="connsiteX89" fmla="*/ 1383983 w 2343149"/>
              <a:gd name="connsiteY89" fmla="*/ 67666 h 452983"/>
              <a:gd name="connsiteX90" fmla="*/ 1363980 w 2343149"/>
              <a:gd name="connsiteY90" fmla="*/ 74244 h 452983"/>
              <a:gd name="connsiteX91" fmla="*/ 1342073 w 2343149"/>
              <a:gd name="connsiteY91" fmla="*/ 121234 h 452983"/>
              <a:gd name="connsiteX92" fmla="*/ 1384935 w 2343149"/>
              <a:gd name="connsiteY92" fmla="*/ 111836 h 452983"/>
              <a:gd name="connsiteX93" fmla="*/ 1384935 w 2343149"/>
              <a:gd name="connsiteY93" fmla="*/ 348666 h 452983"/>
              <a:gd name="connsiteX94" fmla="*/ 1342073 w 2343149"/>
              <a:gd name="connsiteY94" fmla="*/ 348666 h 452983"/>
              <a:gd name="connsiteX95" fmla="*/ 1342073 w 2343149"/>
              <a:gd name="connsiteY95" fmla="*/ 121234 h 452983"/>
              <a:gd name="connsiteX96" fmla="*/ 1543050 w 2343149"/>
              <a:gd name="connsiteY96" fmla="*/ 109017 h 452983"/>
              <a:gd name="connsiteX97" fmla="*/ 1583055 w 2343149"/>
              <a:gd name="connsiteY97" fmla="*/ 117475 h 452983"/>
              <a:gd name="connsiteX98" fmla="*/ 1613535 w 2343149"/>
              <a:gd name="connsiteY98" fmla="*/ 140970 h 452983"/>
              <a:gd name="connsiteX99" fmla="*/ 1615440 w 2343149"/>
              <a:gd name="connsiteY99" fmla="*/ 119355 h 452983"/>
              <a:gd name="connsiteX100" fmla="*/ 1651635 w 2343149"/>
              <a:gd name="connsiteY100" fmla="*/ 110896 h 452983"/>
              <a:gd name="connsiteX101" fmla="*/ 1651635 w 2343149"/>
              <a:gd name="connsiteY101" fmla="*/ 343967 h 452983"/>
              <a:gd name="connsiteX102" fmla="*/ 1623060 w 2343149"/>
              <a:gd name="connsiteY102" fmla="*/ 423850 h 452983"/>
              <a:gd name="connsiteX103" fmla="*/ 1543050 w 2343149"/>
              <a:gd name="connsiteY103" fmla="*/ 452984 h 452983"/>
              <a:gd name="connsiteX104" fmla="*/ 1498283 w 2343149"/>
              <a:gd name="connsiteY104" fmla="*/ 446405 h 452983"/>
              <a:gd name="connsiteX105" fmla="*/ 1458278 w 2343149"/>
              <a:gd name="connsiteY105" fmla="*/ 428549 h 452983"/>
              <a:gd name="connsiteX106" fmla="*/ 1458278 w 2343149"/>
              <a:gd name="connsiteY106" fmla="*/ 386258 h 452983"/>
              <a:gd name="connsiteX107" fmla="*/ 1496378 w 2343149"/>
              <a:gd name="connsiteY107" fmla="*/ 408813 h 452983"/>
              <a:gd name="connsiteX108" fmla="*/ 1539240 w 2343149"/>
              <a:gd name="connsiteY108" fmla="*/ 416331 h 452983"/>
              <a:gd name="connsiteX109" fmla="*/ 1590675 w 2343149"/>
              <a:gd name="connsiteY109" fmla="*/ 397535 h 452983"/>
              <a:gd name="connsiteX110" fmla="*/ 1608773 w 2343149"/>
              <a:gd name="connsiteY110" fmla="*/ 343967 h 452983"/>
              <a:gd name="connsiteX111" fmla="*/ 1608773 w 2343149"/>
              <a:gd name="connsiteY111" fmla="*/ 315773 h 452983"/>
              <a:gd name="connsiteX112" fmla="*/ 1537335 w 2343149"/>
              <a:gd name="connsiteY112" fmla="*/ 347726 h 452983"/>
              <a:gd name="connsiteX113" fmla="*/ 1465898 w 2343149"/>
              <a:gd name="connsiteY113" fmla="*/ 317652 h 452983"/>
              <a:gd name="connsiteX114" fmla="*/ 1440180 w 2343149"/>
              <a:gd name="connsiteY114" fmla="*/ 232131 h 452983"/>
              <a:gd name="connsiteX115" fmla="*/ 1466850 w 2343149"/>
              <a:gd name="connsiteY115" fmla="*/ 141910 h 452983"/>
              <a:gd name="connsiteX116" fmla="*/ 1543050 w 2343149"/>
              <a:gd name="connsiteY116" fmla="*/ 109017 h 452983"/>
              <a:gd name="connsiteX117" fmla="*/ 1547812 w 2343149"/>
              <a:gd name="connsiteY117" fmla="*/ 311074 h 452983"/>
              <a:gd name="connsiteX118" fmla="*/ 1582103 w 2343149"/>
              <a:gd name="connsiteY118" fmla="*/ 303555 h 452983"/>
              <a:gd name="connsiteX119" fmla="*/ 1609725 w 2343149"/>
              <a:gd name="connsiteY119" fmla="*/ 281940 h 452983"/>
              <a:gd name="connsiteX120" fmla="*/ 1609725 w 2343149"/>
              <a:gd name="connsiteY120" fmla="*/ 171044 h 452983"/>
              <a:gd name="connsiteX121" fmla="*/ 1553528 w 2343149"/>
              <a:gd name="connsiteY121" fmla="*/ 146609 h 452983"/>
              <a:gd name="connsiteX122" fmla="*/ 1503045 w 2343149"/>
              <a:gd name="connsiteY122" fmla="*/ 168224 h 452983"/>
              <a:gd name="connsiteX123" fmla="*/ 1485900 w 2343149"/>
              <a:gd name="connsiteY123" fmla="*/ 230251 h 452983"/>
              <a:gd name="connsiteX124" fmla="*/ 1502092 w 2343149"/>
              <a:gd name="connsiteY124" fmla="*/ 291338 h 452983"/>
              <a:gd name="connsiteX125" fmla="*/ 1547812 w 2343149"/>
              <a:gd name="connsiteY125" fmla="*/ 311074 h 452983"/>
              <a:gd name="connsiteX126" fmla="*/ 1762125 w 2343149"/>
              <a:gd name="connsiteY126" fmla="*/ 0 h 452983"/>
              <a:gd name="connsiteX127" fmla="*/ 1762125 w 2343149"/>
              <a:gd name="connsiteY127" fmla="*/ 145669 h 452983"/>
              <a:gd name="connsiteX128" fmla="*/ 1795462 w 2343149"/>
              <a:gd name="connsiteY128" fmla="*/ 118415 h 452983"/>
              <a:gd name="connsiteX129" fmla="*/ 1837373 w 2343149"/>
              <a:gd name="connsiteY129" fmla="*/ 109957 h 452983"/>
              <a:gd name="connsiteX130" fmla="*/ 1896428 w 2343149"/>
              <a:gd name="connsiteY130" fmla="*/ 132512 h 452983"/>
              <a:gd name="connsiteX131" fmla="*/ 1917383 w 2343149"/>
              <a:gd name="connsiteY131" fmla="*/ 198298 h 452983"/>
              <a:gd name="connsiteX132" fmla="*/ 1917383 w 2343149"/>
              <a:gd name="connsiteY132" fmla="*/ 348666 h 452983"/>
              <a:gd name="connsiteX133" fmla="*/ 1875473 w 2343149"/>
              <a:gd name="connsiteY133" fmla="*/ 348666 h 452983"/>
              <a:gd name="connsiteX134" fmla="*/ 1875473 w 2343149"/>
              <a:gd name="connsiteY134" fmla="*/ 202997 h 452983"/>
              <a:gd name="connsiteX135" fmla="*/ 1829753 w 2343149"/>
              <a:gd name="connsiteY135" fmla="*/ 145669 h 452983"/>
              <a:gd name="connsiteX136" fmla="*/ 1793558 w 2343149"/>
              <a:gd name="connsiteY136" fmla="*/ 155067 h 452983"/>
              <a:gd name="connsiteX137" fmla="*/ 1763078 w 2343149"/>
              <a:gd name="connsiteY137" fmla="*/ 181381 h 452983"/>
              <a:gd name="connsiteX138" fmla="*/ 1763078 w 2343149"/>
              <a:gd name="connsiteY138" fmla="*/ 348666 h 452983"/>
              <a:gd name="connsiteX139" fmla="*/ 1720215 w 2343149"/>
              <a:gd name="connsiteY139" fmla="*/ 348666 h 452983"/>
              <a:gd name="connsiteX140" fmla="*/ 1720215 w 2343149"/>
              <a:gd name="connsiteY140" fmla="*/ 10338 h 452983"/>
              <a:gd name="connsiteX141" fmla="*/ 1762125 w 2343149"/>
              <a:gd name="connsiteY141" fmla="*/ 0 h 452983"/>
              <a:gd name="connsiteX142" fmla="*/ 1958340 w 2343149"/>
              <a:gd name="connsiteY142" fmla="*/ 113716 h 452983"/>
              <a:gd name="connsiteX143" fmla="*/ 2003108 w 2343149"/>
              <a:gd name="connsiteY143" fmla="*/ 113716 h 452983"/>
              <a:gd name="connsiteX144" fmla="*/ 2003108 w 2343149"/>
              <a:gd name="connsiteY144" fmla="*/ 56388 h 452983"/>
              <a:gd name="connsiteX145" fmla="*/ 2045970 w 2343149"/>
              <a:gd name="connsiteY145" fmla="*/ 46990 h 452983"/>
              <a:gd name="connsiteX146" fmla="*/ 2045970 w 2343149"/>
              <a:gd name="connsiteY146" fmla="*/ 114656 h 452983"/>
              <a:gd name="connsiteX147" fmla="*/ 2119312 w 2343149"/>
              <a:gd name="connsiteY147" fmla="*/ 114656 h 452983"/>
              <a:gd name="connsiteX148" fmla="*/ 2119312 w 2343149"/>
              <a:gd name="connsiteY148" fmla="*/ 149428 h 452983"/>
              <a:gd name="connsiteX149" fmla="*/ 2045970 w 2343149"/>
              <a:gd name="connsiteY149" fmla="*/ 149428 h 452983"/>
              <a:gd name="connsiteX150" fmla="*/ 2045970 w 2343149"/>
              <a:gd name="connsiteY150" fmla="*/ 274422 h 452983"/>
              <a:gd name="connsiteX151" fmla="*/ 2053590 w 2343149"/>
              <a:gd name="connsiteY151" fmla="*/ 305435 h 452983"/>
              <a:gd name="connsiteX152" fmla="*/ 2079308 w 2343149"/>
              <a:gd name="connsiteY152" fmla="*/ 315773 h 452983"/>
              <a:gd name="connsiteX153" fmla="*/ 2102167 w 2343149"/>
              <a:gd name="connsiteY153" fmla="*/ 312014 h 452983"/>
              <a:gd name="connsiteX154" fmla="*/ 2121217 w 2343149"/>
              <a:gd name="connsiteY154" fmla="*/ 301676 h 452983"/>
              <a:gd name="connsiteX155" fmla="*/ 2121217 w 2343149"/>
              <a:gd name="connsiteY155" fmla="*/ 341147 h 452983"/>
              <a:gd name="connsiteX156" fmla="*/ 2071687 w 2343149"/>
              <a:gd name="connsiteY156" fmla="*/ 352425 h 452983"/>
              <a:gd name="connsiteX157" fmla="*/ 2003108 w 2343149"/>
              <a:gd name="connsiteY157" fmla="*/ 279121 h 452983"/>
              <a:gd name="connsiteX158" fmla="*/ 2003108 w 2343149"/>
              <a:gd name="connsiteY158" fmla="*/ 149428 h 452983"/>
              <a:gd name="connsiteX159" fmla="*/ 1951673 w 2343149"/>
              <a:gd name="connsiteY159" fmla="*/ 149428 h 452983"/>
              <a:gd name="connsiteX160" fmla="*/ 1958340 w 2343149"/>
              <a:gd name="connsiteY160" fmla="*/ 113716 h 452983"/>
              <a:gd name="connsiteX161" fmla="*/ 2172653 w 2343149"/>
              <a:gd name="connsiteY161" fmla="*/ 8458 h 452983"/>
              <a:gd name="connsiteX162" fmla="*/ 2172653 w 2343149"/>
              <a:gd name="connsiteY162" fmla="*/ 19736 h 452983"/>
              <a:gd name="connsiteX163" fmla="*/ 2201228 w 2343149"/>
              <a:gd name="connsiteY163" fmla="*/ 19736 h 452983"/>
              <a:gd name="connsiteX164" fmla="*/ 2201228 w 2343149"/>
              <a:gd name="connsiteY164" fmla="*/ 86462 h 452983"/>
              <a:gd name="connsiteX165" fmla="*/ 2213610 w 2343149"/>
              <a:gd name="connsiteY165" fmla="*/ 86462 h 452983"/>
              <a:gd name="connsiteX166" fmla="*/ 2213610 w 2343149"/>
              <a:gd name="connsiteY166" fmla="*/ 19736 h 452983"/>
              <a:gd name="connsiteX167" fmla="*/ 2242185 w 2343149"/>
              <a:gd name="connsiteY167" fmla="*/ 19736 h 452983"/>
              <a:gd name="connsiteX168" fmla="*/ 2242185 w 2343149"/>
              <a:gd name="connsiteY168" fmla="*/ 8458 h 452983"/>
              <a:gd name="connsiteX169" fmla="*/ 2172653 w 2343149"/>
              <a:gd name="connsiteY169" fmla="*/ 8458 h 452983"/>
              <a:gd name="connsiteX170" fmla="*/ 2329815 w 2343149"/>
              <a:gd name="connsiteY170" fmla="*/ 8458 h 452983"/>
              <a:gd name="connsiteX171" fmla="*/ 2300287 w 2343149"/>
              <a:gd name="connsiteY171" fmla="*/ 54508 h 452983"/>
              <a:gd name="connsiteX172" fmla="*/ 2271712 w 2343149"/>
              <a:gd name="connsiteY172" fmla="*/ 8458 h 452983"/>
              <a:gd name="connsiteX173" fmla="*/ 2258378 w 2343149"/>
              <a:gd name="connsiteY173" fmla="*/ 8458 h 452983"/>
              <a:gd name="connsiteX174" fmla="*/ 2258378 w 2343149"/>
              <a:gd name="connsiteY174" fmla="*/ 86462 h 452983"/>
              <a:gd name="connsiteX175" fmla="*/ 2271712 w 2343149"/>
              <a:gd name="connsiteY175" fmla="*/ 86462 h 452983"/>
              <a:gd name="connsiteX176" fmla="*/ 2271712 w 2343149"/>
              <a:gd name="connsiteY176" fmla="*/ 35712 h 452983"/>
              <a:gd name="connsiteX177" fmla="*/ 2271712 w 2343149"/>
              <a:gd name="connsiteY177" fmla="*/ 32893 h 452983"/>
              <a:gd name="connsiteX178" fmla="*/ 2271712 w 2343149"/>
              <a:gd name="connsiteY178" fmla="*/ 30074 h 452983"/>
              <a:gd name="connsiteX179" fmla="*/ 2274570 w 2343149"/>
              <a:gd name="connsiteY179" fmla="*/ 34773 h 452983"/>
              <a:gd name="connsiteX180" fmla="*/ 2295525 w 2343149"/>
              <a:gd name="connsiteY180" fmla="*/ 67666 h 452983"/>
              <a:gd name="connsiteX181" fmla="*/ 2306003 w 2343149"/>
              <a:gd name="connsiteY181" fmla="*/ 67666 h 452983"/>
              <a:gd name="connsiteX182" fmla="*/ 2326958 w 2343149"/>
              <a:gd name="connsiteY182" fmla="*/ 34773 h 452983"/>
              <a:gd name="connsiteX183" fmla="*/ 2328862 w 2343149"/>
              <a:gd name="connsiteY183" fmla="*/ 31953 h 452983"/>
              <a:gd name="connsiteX184" fmla="*/ 2330767 w 2343149"/>
              <a:gd name="connsiteY184" fmla="*/ 29134 h 452983"/>
              <a:gd name="connsiteX185" fmla="*/ 2330767 w 2343149"/>
              <a:gd name="connsiteY185" fmla="*/ 31953 h 452983"/>
              <a:gd name="connsiteX186" fmla="*/ 2330767 w 2343149"/>
              <a:gd name="connsiteY186" fmla="*/ 34773 h 452983"/>
              <a:gd name="connsiteX187" fmla="*/ 2330767 w 2343149"/>
              <a:gd name="connsiteY187" fmla="*/ 84582 h 452983"/>
              <a:gd name="connsiteX188" fmla="*/ 2343150 w 2343149"/>
              <a:gd name="connsiteY188" fmla="*/ 84582 h 452983"/>
              <a:gd name="connsiteX189" fmla="*/ 2343150 w 2343149"/>
              <a:gd name="connsiteY189" fmla="*/ 8458 h 452983"/>
              <a:gd name="connsiteX190" fmla="*/ 2329815 w 2343149"/>
              <a:gd name="connsiteY190" fmla="*/ 8458 h 452983"/>
              <a:gd name="connsiteX191" fmla="*/ 2329815 w 2343149"/>
              <a:gd name="connsiteY191" fmla="*/ 8458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43149" h="452983">
                <a:moveTo>
                  <a:pt x="103822" y="109017"/>
                </a:moveTo>
                <a:cubicBezTo>
                  <a:pt x="117157" y="109017"/>
                  <a:pt x="128588" y="110896"/>
                  <a:pt x="140017" y="115595"/>
                </a:cubicBezTo>
                <a:cubicBezTo>
                  <a:pt x="151447" y="120294"/>
                  <a:pt x="160972" y="125933"/>
                  <a:pt x="168592" y="133452"/>
                </a:cubicBezTo>
                <a:lnTo>
                  <a:pt x="168592" y="9398"/>
                </a:lnTo>
                <a:lnTo>
                  <a:pt x="211455" y="0"/>
                </a:lnTo>
                <a:lnTo>
                  <a:pt x="211455" y="347726"/>
                </a:lnTo>
                <a:lnTo>
                  <a:pt x="170497" y="347726"/>
                </a:lnTo>
                <a:lnTo>
                  <a:pt x="170497" y="317652"/>
                </a:lnTo>
                <a:cubicBezTo>
                  <a:pt x="151447" y="341147"/>
                  <a:pt x="126682" y="352425"/>
                  <a:pt x="97155" y="352425"/>
                </a:cubicBezTo>
                <a:cubicBezTo>
                  <a:pt x="66675" y="352425"/>
                  <a:pt x="42863" y="342087"/>
                  <a:pt x="25717" y="321412"/>
                </a:cubicBezTo>
                <a:cubicBezTo>
                  <a:pt x="8572" y="300736"/>
                  <a:pt x="0" y="271602"/>
                  <a:pt x="0" y="234010"/>
                </a:cubicBezTo>
                <a:cubicBezTo>
                  <a:pt x="0" y="194539"/>
                  <a:pt x="9525" y="164465"/>
                  <a:pt x="27622" y="141910"/>
                </a:cubicBezTo>
                <a:cubicBezTo>
                  <a:pt x="45720" y="120294"/>
                  <a:pt x="71438" y="109017"/>
                  <a:pt x="103822" y="109017"/>
                </a:cubicBezTo>
                <a:close/>
                <a:moveTo>
                  <a:pt x="107632" y="315773"/>
                </a:moveTo>
                <a:cubicBezTo>
                  <a:pt x="120015" y="315773"/>
                  <a:pt x="131445" y="312953"/>
                  <a:pt x="141922" y="308254"/>
                </a:cubicBezTo>
                <a:cubicBezTo>
                  <a:pt x="152400" y="303555"/>
                  <a:pt x="160972" y="296037"/>
                  <a:pt x="169545" y="286639"/>
                </a:cubicBezTo>
                <a:lnTo>
                  <a:pt x="169545" y="167284"/>
                </a:lnTo>
                <a:cubicBezTo>
                  <a:pt x="154305" y="153187"/>
                  <a:pt x="136207" y="146609"/>
                  <a:pt x="113347" y="146609"/>
                </a:cubicBezTo>
                <a:cubicBezTo>
                  <a:pt x="90488" y="146609"/>
                  <a:pt x="74295" y="154127"/>
                  <a:pt x="61913" y="168224"/>
                </a:cubicBezTo>
                <a:cubicBezTo>
                  <a:pt x="50482" y="182321"/>
                  <a:pt x="44767" y="203937"/>
                  <a:pt x="44767" y="232131"/>
                </a:cubicBezTo>
                <a:cubicBezTo>
                  <a:pt x="44767" y="259385"/>
                  <a:pt x="50482" y="281000"/>
                  <a:pt x="60960" y="295097"/>
                </a:cubicBezTo>
                <a:cubicBezTo>
                  <a:pt x="71438" y="309194"/>
                  <a:pt x="86678" y="315773"/>
                  <a:pt x="107632" y="315773"/>
                </a:cubicBezTo>
                <a:close/>
                <a:moveTo>
                  <a:pt x="478155" y="231191"/>
                </a:moveTo>
                <a:cubicBezTo>
                  <a:pt x="478155" y="270662"/>
                  <a:pt x="468630" y="300736"/>
                  <a:pt x="449580" y="321412"/>
                </a:cubicBezTo>
                <a:cubicBezTo>
                  <a:pt x="430530" y="342087"/>
                  <a:pt x="403860" y="352425"/>
                  <a:pt x="367665" y="352425"/>
                </a:cubicBezTo>
                <a:cubicBezTo>
                  <a:pt x="332422" y="352425"/>
                  <a:pt x="304800" y="342087"/>
                  <a:pt x="286703" y="321412"/>
                </a:cubicBezTo>
                <a:cubicBezTo>
                  <a:pt x="268605" y="300736"/>
                  <a:pt x="259080" y="270662"/>
                  <a:pt x="259080" y="230251"/>
                </a:cubicBezTo>
                <a:cubicBezTo>
                  <a:pt x="259080" y="190779"/>
                  <a:pt x="268605" y="160706"/>
                  <a:pt x="287655" y="140030"/>
                </a:cubicBezTo>
                <a:cubicBezTo>
                  <a:pt x="306705" y="119355"/>
                  <a:pt x="333375" y="109017"/>
                  <a:pt x="369570" y="109017"/>
                </a:cubicBezTo>
                <a:cubicBezTo>
                  <a:pt x="404812" y="109017"/>
                  <a:pt x="432435" y="119355"/>
                  <a:pt x="450533" y="140030"/>
                </a:cubicBezTo>
                <a:cubicBezTo>
                  <a:pt x="469583" y="160706"/>
                  <a:pt x="478155" y="190779"/>
                  <a:pt x="478155" y="231191"/>
                </a:cubicBezTo>
                <a:close/>
                <a:moveTo>
                  <a:pt x="303847" y="231191"/>
                </a:moveTo>
                <a:cubicBezTo>
                  <a:pt x="303847" y="288519"/>
                  <a:pt x="325755" y="317652"/>
                  <a:pt x="368617" y="317652"/>
                </a:cubicBezTo>
                <a:cubicBezTo>
                  <a:pt x="412433" y="317652"/>
                  <a:pt x="434340" y="288519"/>
                  <a:pt x="434340" y="231191"/>
                </a:cubicBezTo>
                <a:cubicBezTo>
                  <a:pt x="434340" y="173863"/>
                  <a:pt x="412433" y="145669"/>
                  <a:pt x="369570" y="145669"/>
                </a:cubicBezTo>
                <a:cubicBezTo>
                  <a:pt x="325755" y="145669"/>
                  <a:pt x="303847" y="173863"/>
                  <a:pt x="303847" y="231191"/>
                </a:cubicBezTo>
                <a:close/>
                <a:moveTo>
                  <a:pt x="567690" y="111836"/>
                </a:moveTo>
                <a:lnTo>
                  <a:pt x="567690" y="148488"/>
                </a:lnTo>
                <a:cubicBezTo>
                  <a:pt x="587692" y="122174"/>
                  <a:pt x="613410" y="109017"/>
                  <a:pt x="644842" y="109017"/>
                </a:cubicBezTo>
                <a:cubicBezTo>
                  <a:pt x="670560" y="109017"/>
                  <a:pt x="690562" y="116535"/>
                  <a:pt x="703897" y="131572"/>
                </a:cubicBezTo>
                <a:cubicBezTo>
                  <a:pt x="717233" y="146609"/>
                  <a:pt x="724853" y="169164"/>
                  <a:pt x="724853" y="197358"/>
                </a:cubicBezTo>
                <a:lnTo>
                  <a:pt x="724853" y="347726"/>
                </a:lnTo>
                <a:lnTo>
                  <a:pt x="681990" y="347726"/>
                </a:lnTo>
                <a:lnTo>
                  <a:pt x="681990" y="202997"/>
                </a:lnTo>
                <a:cubicBezTo>
                  <a:pt x="681990" y="165405"/>
                  <a:pt x="666750" y="145669"/>
                  <a:pt x="636270" y="145669"/>
                </a:cubicBezTo>
                <a:cubicBezTo>
                  <a:pt x="623887" y="145669"/>
                  <a:pt x="611505" y="148488"/>
                  <a:pt x="600075" y="155067"/>
                </a:cubicBezTo>
                <a:cubicBezTo>
                  <a:pt x="588645" y="160706"/>
                  <a:pt x="578167" y="170104"/>
                  <a:pt x="569595" y="181381"/>
                </a:cubicBezTo>
                <a:lnTo>
                  <a:pt x="569595" y="348666"/>
                </a:lnTo>
                <a:lnTo>
                  <a:pt x="526733" y="348666"/>
                </a:lnTo>
                <a:lnTo>
                  <a:pt x="526733" y="120294"/>
                </a:lnTo>
                <a:lnTo>
                  <a:pt x="567690" y="111836"/>
                </a:lnTo>
                <a:close/>
                <a:moveTo>
                  <a:pt x="821055" y="237769"/>
                </a:moveTo>
                <a:cubicBezTo>
                  <a:pt x="822008" y="265024"/>
                  <a:pt x="828675" y="284759"/>
                  <a:pt x="841058" y="297917"/>
                </a:cubicBezTo>
                <a:cubicBezTo>
                  <a:pt x="853440" y="311074"/>
                  <a:pt x="870585" y="316713"/>
                  <a:pt x="895350" y="316713"/>
                </a:cubicBezTo>
                <a:cubicBezTo>
                  <a:pt x="922972" y="316713"/>
                  <a:pt x="948690" y="307315"/>
                  <a:pt x="970597" y="288519"/>
                </a:cubicBezTo>
                <a:lnTo>
                  <a:pt x="970597" y="330810"/>
                </a:lnTo>
                <a:cubicBezTo>
                  <a:pt x="947737" y="344907"/>
                  <a:pt x="921067" y="352425"/>
                  <a:pt x="890587" y="352425"/>
                </a:cubicBezTo>
                <a:cubicBezTo>
                  <a:pt x="854392" y="352425"/>
                  <a:pt x="825817" y="342087"/>
                  <a:pt x="807720" y="322351"/>
                </a:cubicBezTo>
                <a:cubicBezTo>
                  <a:pt x="788670" y="301676"/>
                  <a:pt x="779145" y="272542"/>
                  <a:pt x="779145" y="233070"/>
                </a:cubicBezTo>
                <a:cubicBezTo>
                  <a:pt x="779145" y="193599"/>
                  <a:pt x="788670" y="162585"/>
                  <a:pt x="806767" y="141910"/>
                </a:cubicBezTo>
                <a:cubicBezTo>
                  <a:pt x="824865" y="120294"/>
                  <a:pt x="851535" y="109957"/>
                  <a:pt x="885825" y="109957"/>
                </a:cubicBezTo>
                <a:cubicBezTo>
                  <a:pt x="917258" y="109957"/>
                  <a:pt x="941070" y="119355"/>
                  <a:pt x="957262" y="138151"/>
                </a:cubicBezTo>
                <a:cubicBezTo>
                  <a:pt x="973455" y="156947"/>
                  <a:pt x="981075" y="185141"/>
                  <a:pt x="981075" y="221793"/>
                </a:cubicBezTo>
                <a:cubicBezTo>
                  <a:pt x="981075" y="230251"/>
                  <a:pt x="981075" y="235890"/>
                  <a:pt x="981075" y="237769"/>
                </a:cubicBezTo>
                <a:lnTo>
                  <a:pt x="821055" y="237769"/>
                </a:lnTo>
                <a:close/>
                <a:moveTo>
                  <a:pt x="884872" y="142850"/>
                </a:moveTo>
                <a:cubicBezTo>
                  <a:pt x="848678" y="142850"/>
                  <a:pt x="827722" y="164465"/>
                  <a:pt x="822008" y="206756"/>
                </a:cubicBezTo>
                <a:lnTo>
                  <a:pt x="940117" y="206756"/>
                </a:lnTo>
                <a:cubicBezTo>
                  <a:pt x="939165" y="185141"/>
                  <a:pt x="934403" y="169164"/>
                  <a:pt x="924878" y="157886"/>
                </a:cubicBezTo>
                <a:cubicBezTo>
                  <a:pt x="916305" y="148488"/>
                  <a:pt x="902970" y="142850"/>
                  <a:pt x="884872" y="142850"/>
                </a:cubicBezTo>
                <a:close/>
                <a:moveTo>
                  <a:pt x="1151573" y="120294"/>
                </a:moveTo>
                <a:lnTo>
                  <a:pt x="1191578" y="110896"/>
                </a:lnTo>
                <a:lnTo>
                  <a:pt x="1191578" y="153187"/>
                </a:lnTo>
                <a:cubicBezTo>
                  <a:pt x="1208723" y="124993"/>
                  <a:pt x="1232535" y="110896"/>
                  <a:pt x="1263015" y="110896"/>
                </a:cubicBezTo>
                <a:cubicBezTo>
                  <a:pt x="1272540" y="110896"/>
                  <a:pt x="1281112" y="112776"/>
                  <a:pt x="1288733" y="115595"/>
                </a:cubicBezTo>
                <a:lnTo>
                  <a:pt x="1288733" y="156947"/>
                </a:lnTo>
                <a:cubicBezTo>
                  <a:pt x="1279208" y="152248"/>
                  <a:pt x="1269683" y="150368"/>
                  <a:pt x="1258253" y="150368"/>
                </a:cubicBezTo>
                <a:cubicBezTo>
                  <a:pt x="1244917" y="150368"/>
                  <a:pt x="1233487" y="154127"/>
                  <a:pt x="1222058" y="160706"/>
                </a:cubicBezTo>
                <a:cubicBezTo>
                  <a:pt x="1211580" y="168224"/>
                  <a:pt x="1202055" y="177622"/>
                  <a:pt x="1193483" y="191719"/>
                </a:cubicBezTo>
                <a:lnTo>
                  <a:pt x="1193483" y="347726"/>
                </a:lnTo>
                <a:lnTo>
                  <a:pt x="1151573" y="347726"/>
                </a:lnTo>
                <a:lnTo>
                  <a:pt x="1151573" y="120294"/>
                </a:lnTo>
                <a:close/>
                <a:moveTo>
                  <a:pt x="1363980" y="74244"/>
                </a:moveTo>
                <a:cubicBezTo>
                  <a:pt x="1355408" y="74244"/>
                  <a:pt x="1348740" y="72365"/>
                  <a:pt x="1343978" y="67666"/>
                </a:cubicBezTo>
                <a:cubicBezTo>
                  <a:pt x="1339215" y="62967"/>
                  <a:pt x="1336358" y="57328"/>
                  <a:pt x="1336358" y="48870"/>
                </a:cubicBezTo>
                <a:cubicBezTo>
                  <a:pt x="1336358" y="41351"/>
                  <a:pt x="1339215" y="34773"/>
                  <a:pt x="1343978" y="30074"/>
                </a:cubicBezTo>
                <a:cubicBezTo>
                  <a:pt x="1348740" y="25375"/>
                  <a:pt x="1355408" y="22555"/>
                  <a:pt x="1363980" y="22555"/>
                </a:cubicBezTo>
                <a:cubicBezTo>
                  <a:pt x="1372553" y="22555"/>
                  <a:pt x="1379220" y="25375"/>
                  <a:pt x="1383983" y="30074"/>
                </a:cubicBezTo>
                <a:cubicBezTo>
                  <a:pt x="1388745" y="34773"/>
                  <a:pt x="1391603" y="41351"/>
                  <a:pt x="1391603" y="48870"/>
                </a:cubicBezTo>
                <a:cubicBezTo>
                  <a:pt x="1391603" y="56388"/>
                  <a:pt x="1388745" y="62967"/>
                  <a:pt x="1383983" y="67666"/>
                </a:cubicBezTo>
                <a:cubicBezTo>
                  <a:pt x="1378267" y="72365"/>
                  <a:pt x="1371600" y="74244"/>
                  <a:pt x="1363980" y="74244"/>
                </a:cubicBezTo>
                <a:close/>
                <a:moveTo>
                  <a:pt x="1342073" y="121234"/>
                </a:moveTo>
                <a:lnTo>
                  <a:pt x="1384935" y="111836"/>
                </a:lnTo>
                <a:lnTo>
                  <a:pt x="1384935" y="348666"/>
                </a:lnTo>
                <a:lnTo>
                  <a:pt x="1342073" y="348666"/>
                </a:lnTo>
                <a:lnTo>
                  <a:pt x="1342073" y="121234"/>
                </a:lnTo>
                <a:close/>
                <a:moveTo>
                  <a:pt x="1543050" y="109017"/>
                </a:moveTo>
                <a:cubicBezTo>
                  <a:pt x="1557337" y="109017"/>
                  <a:pt x="1570673" y="111836"/>
                  <a:pt x="1583055" y="117475"/>
                </a:cubicBezTo>
                <a:cubicBezTo>
                  <a:pt x="1595437" y="123114"/>
                  <a:pt x="1605915" y="130632"/>
                  <a:pt x="1613535" y="140970"/>
                </a:cubicBezTo>
                <a:lnTo>
                  <a:pt x="1615440" y="119355"/>
                </a:lnTo>
                <a:lnTo>
                  <a:pt x="1651635" y="110896"/>
                </a:lnTo>
                <a:lnTo>
                  <a:pt x="1651635" y="343967"/>
                </a:lnTo>
                <a:cubicBezTo>
                  <a:pt x="1651635" y="377800"/>
                  <a:pt x="1642110" y="404114"/>
                  <a:pt x="1623060" y="423850"/>
                </a:cubicBezTo>
                <a:cubicBezTo>
                  <a:pt x="1604010" y="442646"/>
                  <a:pt x="1577340" y="452984"/>
                  <a:pt x="1543050" y="452984"/>
                </a:cubicBezTo>
                <a:cubicBezTo>
                  <a:pt x="1527810" y="452984"/>
                  <a:pt x="1513523" y="451104"/>
                  <a:pt x="1498283" y="446405"/>
                </a:cubicBezTo>
                <a:cubicBezTo>
                  <a:pt x="1483995" y="442646"/>
                  <a:pt x="1470660" y="436067"/>
                  <a:pt x="1458278" y="428549"/>
                </a:cubicBezTo>
                <a:lnTo>
                  <a:pt x="1458278" y="386258"/>
                </a:lnTo>
                <a:cubicBezTo>
                  <a:pt x="1469708" y="395656"/>
                  <a:pt x="1482090" y="403174"/>
                  <a:pt x="1496378" y="408813"/>
                </a:cubicBezTo>
                <a:cubicBezTo>
                  <a:pt x="1510665" y="413512"/>
                  <a:pt x="1524953" y="416331"/>
                  <a:pt x="1539240" y="416331"/>
                </a:cubicBezTo>
                <a:cubicBezTo>
                  <a:pt x="1561148" y="416331"/>
                  <a:pt x="1578292" y="409753"/>
                  <a:pt x="1590675" y="397535"/>
                </a:cubicBezTo>
                <a:cubicBezTo>
                  <a:pt x="1603058" y="384378"/>
                  <a:pt x="1608773" y="366522"/>
                  <a:pt x="1608773" y="343967"/>
                </a:cubicBezTo>
                <a:lnTo>
                  <a:pt x="1608773" y="315773"/>
                </a:lnTo>
                <a:cubicBezTo>
                  <a:pt x="1590675" y="337388"/>
                  <a:pt x="1566862" y="347726"/>
                  <a:pt x="1537335" y="347726"/>
                </a:cubicBezTo>
                <a:cubicBezTo>
                  <a:pt x="1506855" y="347726"/>
                  <a:pt x="1483042" y="337388"/>
                  <a:pt x="1465898" y="317652"/>
                </a:cubicBezTo>
                <a:cubicBezTo>
                  <a:pt x="1448753" y="296977"/>
                  <a:pt x="1440180" y="268783"/>
                  <a:pt x="1440180" y="232131"/>
                </a:cubicBezTo>
                <a:cubicBezTo>
                  <a:pt x="1440180" y="193599"/>
                  <a:pt x="1448753" y="163525"/>
                  <a:pt x="1466850" y="141910"/>
                </a:cubicBezTo>
                <a:cubicBezTo>
                  <a:pt x="1485900" y="120294"/>
                  <a:pt x="1511617" y="109017"/>
                  <a:pt x="1543050" y="109017"/>
                </a:cubicBezTo>
                <a:close/>
                <a:moveTo>
                  <a:pt x="1547812" y="311074"/>
                </a:moveTo>
                <a:cubicBezTo>
                  <a:pt x="1560195" y="311074"/>
                  <a:pt x="1570673" y="308254"/>
                  <a:pt x="1582103" y="303555"/>
                </a:cubicBezTo>
                <a:cubicBezTo>
                  <a:pt x="1592580" y="298856"/>
                  <a:pt x="1602105" y="291338"/>
                  <a:pt x="1609725" y="281940"/>
                </a:cubicBezTo>
                <a:lnTo>
                  <a:pt x="1609725" y="171044"/>
                </a:lnTo>
                <a:cubicBezTo>
                  <a:pt x="1594485" y="155067"/>
                  <a:pt x="1575435" y="146609"/>
                  <a:pt x="1553528" y="146609"/>
                </a:cubicBezTo>
                <a:cubicBezTo>
                  <a:pt x="1530667" y="146609"/>
                  <a:pt x="1514475" y="154127"/>
                  <a:pt x="1503045" y="168224"/>
                </a:cubicBezTo>
                <a:cubicBezTo>
                  <a:pt x="1491615" y="182321"/>
                  <a:pt x="1485900" y="202997"/>
                  <a:pt x="1485900" y="230251"/>
                </a:cubicBezTo>
                <a:cubicBezTo>
                  <a:pt x="1485900" y="256565"/>
                  <a:pt x="1491615" y="277241"/>
                  <a:pt x="1502092" y="291338"/>
                </a:cubicBezTo>
                <a:cubicBezTo>
                  <a:pt x="1511617" y="304495"/>
                  <a:pt x="1527810" y="311074"/>
                  <a:pt x="1547812" y="311074"/>
                </a:cubicBezTo>
                <a:close/>
                <a:moveTo>
                  <a:pt x="1762125" y="0"/>
                </a:moveTo>
                <a:lnTo>
                  <a:pt x="1762125" y="145669"/>
                </a:lnTo>
                <a:cubicBezTo>
                  <a:pt x="1771650" y="133452"/>
                  <a:pt x="1783080" y="124054"/>
                  <a:pt x="1795462" y="118415"/>
                </a:cubicBezTo>
                <a:cubicBezTo>
                  <a:pt x="1807845" y="112776"/>
                  <a:pt x="1822133" y="109957"/>
                  <a:pt x="1837373" y="109957"/>
                </a:cubicBezTo>
                <a:cubicBezTo>
                  <a:pt x="1863090" y="109957"/>
                  <a:pt x="1883092" y="117475"/>
                  <a:pt x="1896428" y="132512"/>
                </a:cubicBezTo>
                <a:cubicBezTo>
                  <a:pt x="1909762" y="147549"/>
                  <a:pt x="1917383" y="170104"/>
                  <a:pt x="1917383" y="198298"/>
                </a:cubicBezTo>
                <a:lnTo>
                  <a:pt x="1917383" y="348666"/>
                </a:lnTo>
                <a:lnTo>
                  <a:pt x="1875473" y="348666"/>
                </a:lnTo>
                <a:lnTo>
                  <a:pt x="1875473" y="202997"/>
                </a:lnTo>
                <a:cubicBezTo>
                  <a:pt x="1875473" y="165405"/>
                  <a:pt x="1860233" y="145669"/>
                  <a:pt x="1829753" y="145669"/>
                </a:cubicBezTo>
                <a:cubicBezTo>
                  <a:pt x="1817370" y="145669"/>
                  <a:pt x="1804987" y="148488"/>
                  <a:pt x="1793558" y="155067"/>
                </a:cubicBezTo>
                <a:cubicBezTo>
                  <a:pt x="1782128" y="160706"/>
                  <a:pt x="1771650" y="170104"/>
                  <a:pt x="1763078" y="181381"/>
                </a:cubicBezTo>
                <a:lnTo>
                  <a:pt x="1763078" y="348666"/>
                </a:lnTo>
                <a:lnTo>
                  <a:pt x="1720215" y="348666"/>
                </a:lnTo>
                <a:lnTo>
                  <a:pt x="1720215" y="10338"/>
                </a:lnTo>
                <a:lnTo>
                  <a:pt x="1762125" y="0"/>
                </a:lnTo>
                <a:close/>
                <a:moveTo>
                  <a:pt x="1958340" y="113716"/>
                </a:moveTo>
                <a:lnTo>
                  <a:pt x="2003108" y="113716"/>
                </a:lnTo>
                <a:lnTo>
                  <a:pt x="2003108" y="56388"/>
                </a:lnTo>
                <a:lnTo>
                  <a:pt x="2045970" y="46990"/>
                </a:lnTo>
                <a:lnTo>
                  <a:pt x="2045970" y="114656"/>
                </a:lnTo>
                <a:lnTo>
                  <a:pt x="2119312" y="114656"/>
                </a:lnTo>
                <a:lnTo>
                  <a:pt x="2119312" y="149428"/>
                </a:lnTo>
                <a:lnTo>
                  <a:pt x="2045970" y="149428"/>
                </a:lnTo>
                <a:lnTo>
                  <a:pt x="2045970" y="274422"/>
                </a:lnTo>
                <a:cubicBezTo>
                  <a:pt x="2045970" y="288519"/>
                  <a:pt x="2048828" y="298856"/>
                  <a:pt x="2053590" y="305435"/>
                </a:cubicBezTo>
                <a:cubicBezTo>
                  <a:pt x="2059305" y="312014"/>
                  <a:pt x="2067878" y="315773"/>
                  <a:pt x="2079308" y="315773"/>
                </a:cubicBezTo>
                <a:cubicBezTo>
                  <a:pt x="2086928" y="315773"/>
                  <a:pt x="2094548" y="314833"/>
                  <a:pt x="2102167" y="312014"/>
                </a:cubicBezTo>
                <a:cubicBezTo>
                  <a:pt x="2109787" y="309194"/>
                  <a:pt x="2116455" y="306375"/>
                  <a:pt x="2121217" y="301676"/>
                </a:cubicBezTo>
                <a:lnTo>
                  <a:pt x="2121217" y="341147"/>
                </a:lnTo>
                <a:cubicBezTo>
                  <a:pt x="2106930" y="348666"/>
                  <a:pt x="2089785" y="352425"/>
                  <a:pt x="2071687" y="352425"/>
                </a:cubicBezTo>
                <a:cubicBezTo>
                  <a:pt x="2025967" y="352425"/>
                  <a:pt x="2003108" y="327990"/>
                  <a:pt x="2003108" y="279121"/>
                </a:cubicBezTo>
                <a:lnTo>
                  <a:pt x="2003108" y="149428"/>
                </a:lnTo>
                <a:lnTo>
                  <a:pt x="1951673" y="149428"/>
                </a:lnTo>
                <a:lnTo>
                  <a:pt x="1958340" y="113716"/>
                </a:lnTo>
                <a:close/>
                <a:moveTo>
                  <a:pt x="2172653" y="8458"/>
                </a:moveTo>
                <a:lnTo>
                  <a:pt x="2172653" y="19736"/>
                </a:lnTo>
                <a:lnTo>
                  <a:pt x="2201228" y="19736"/>
                </a:lnTo>
                <a:lnTo>
                  <a:pt x="2201228" y="86462"/>
                </a:lnTo>
                <a:lnTo>
                  <a:pt x="2213610" y="86462"/>
                </a:lnTo>
                <a:lnTo>
                  <a:pt x="2213610" y="19736"/>
                </a:lnTo>
                <a:lnTo>
                  <a:pt x="2242185" y="19736"/>
                </a:lnTo>
                <a:lnTo>
                  <a:pt x="2242185" y="8458"/>
                </a:lnTo>
                <a:lnTo>
                  <a:pt x="2172653" y="8458"/>
                </a:lnTo>
                <a:close/>
                <a:moveTo>
                  <a:pt x="2329815" y="8458"/>
                </a:moveTo>
                <a:lnTo>
                  <a:pt x="2300287" y="54508"/>
                </a:lnTo>
                <a:lnTo>
                  <a:pt x="2271712" y="8458"/>
                </a:lnTo>
                <a:lnTo>
                  <a:pt x="2258378" y="8458"/>
                </a:lnTo>
                <a:lnTo>
                  <a:pt x="2258378" y="86462"/>
                </a:lnTo>
                <a:lnTo>
                  <a:pt x="2271712" y="86462"/>
                </a:lnTo>
                <a:lnTo>
                  <a:pt x="2271712" y="35712"/>
                </a:lnTo>
                <a:cubicBezTo>
                  <a:pt x="2271712" y="34773"/>
                  <a:pt x="2271712" y="33833"/>
                  <a:pt x="2271712" y="32893"/>
                </a:cubicBezTo>
                <a:cubicBezTo>
                  <a:pt x="2271712" y="31953"/>
                  <a:pt x="2271712" y="31013"/>
                  <a:pt x="2271712" y="30074"/>
                </a:cubicBezTo>
                <a:cubicBezTo>
                  <a:pt x="2272665" y="31953"/>
                  <a:pt x="2273617" y="33833"/>
                  <a:pt x="2274570" y="34773"/>
                </a:cubicBezTo>
                <a:lnTo>
                  <a:pt x="2295525" y="67666"/>
                </a:lnTo>
                <a:lnTo>
                  <a:pt x="2306003" y="67666"/>
                </a:lnTo>
                <a:lnTo>
                  <a:pt x="2326958" y="34773"/>
                </a:lnTo>
                <a:cubicBezTo>
                  <a:pt x="2327910" y="33833"/>
                  <a:pt x="2327910" y="32893"/>
                  <a:pt x="2328862" y="31953"/>
                </a:cubicBezTo>
                <a:cubicBezTo>
                  <a:pt x="2329815" y="31013"/>
                  <a:pt x="2329815" y="30074"/>
                  <a:pt x="2330767" y="29134"/>
                </a:cubicBezTo>
                <a:cubicBezTo>
                  <a:pt x="2330767" y="30074"/>
                  <a:pt x="2330767" y="31013"/>
                  <a:pt x="2330767" y="31953"/>
                </a:cubicBezTo>
                <a:cubicBezTo>
                  <a:pt x="2330767" y="32893"/>
                  <a:pt x="2330767" y="33833"/>
                  <a:pt x="2330767" y="34773"/>
                </a:cubicBezTo>
                <a:lnTo>
                  <a:pt x="2330767" y="84582"/>
                </a:lnTo>
                <a:lnTo>
                  <a:pt x="2343150" y="84582"/>
                </a:lnTo>
                <a:lnTo>
                  <a:pt x="2343150" y="8458"/>
                </a:lnTo>
                <a:lnTo>
                  <a:pt x="2329815" y="8458"/>
                </a:lnTo>
                <a:lnTo>
                  <a:pt x="2329815" y="8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7">
            <a:extLst>
              <a:ext uri="{FF2B5EF4-FFF2-40B4-BE49-F238E27FC236}">
                <a16:creationId xmlns:a16="http://schemas.microsoft.com/office/drawing/2014/main" id="{F77CC494-7697-2F40-B217-E86A07D90649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05068"/>
            <a:ext cx="1463040" cy="42009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342479" y="1618775"/>
            <a:ext cx="7589520" cy="1097280"/>
          </a:xfrm>
        </p:spPr>
        <p:txBody>
          <a:bodyPr bIns="0" anchor="b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360409" y="2698786"/>
            <a:ext cx="7589520" cy="64008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409" y="3441511"/>
            <a:ext cx="5212080" cy="246888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0409" y="3705858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0409" y="4001331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1E2DBFAA-B004-3049-8034-0A4E5755D858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7">
            <a:extLst>
              <a:ext uri="{FF2B5EF4-FFF2-40B4-BE49-F238E27FC236}">
                <a16:creationId xmlns:a16="http://schemas.microsoft.com/office/drawing/2014/main" id="{F40BB5A3-05D1-46C3-AA20-9D6E23827489}"/>
              </a:ext>
            </a:extLst>
          </p:cNvPr>
          <p:cNvSpPr>
            <a:spLocks noChangeAspect="1"/>
          </p:cNvSpPr>
          <p:nvPr userDrawn="1"/>
        </p:nvSpPr>
        <p:spPr>
          <a:xfrm>
            <a:off x="2519680" y="1872559"/>
            <a:ext cx="4206240" cy="120777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1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3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5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3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2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2497F-7802-1B4E-9387-60E808C0A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8458200" cy="3291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60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114800" cy="3291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834CD1-3941-2C47-BAC4-59E8E0631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0006" y="1318220"/>
            <a:ext cx="4114800" cy="3291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48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114800" cy="3291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04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06" y="1318220"/>
            <a:ext cx="8458200" cy="329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Footer">
            <a:extLst>
              <a:ext uri="{FF2B5EF4-FFF2-40B4-BE49-F238E27FC236}">
                <a16:creationId xmlns:a16="http://schemas.microsoft.com/office/drawing/2014/main" id="{CC685B81-A81A-4C01-83B3-BA47AC4AF9E7}"/>
              </a:ext>
            </a:extLst>
          </p:cNvPr>
          <p:cNvSpPr txBox="1"/>
          <p:nvPr userDrawn="1"/>
        </p:nvSpPr>
        <p:spPr>
          <a:xfrm>
            <a:off x="364128" y="4756015"/>
            <a:ext cx="246888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700" dirty="0">
                <a:solidFill>
                  <a:schemeClr val="tx2"/>
                </a:solidFill>
              </a:rPr>
              <a:t>© 2022 Marvell confidential. All rights reserved.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FE12566E-4997-48F9-A1B6-B90B87967214}"/>
              </a:ext>
            </a:extLst>
          </p:cNvPr>
          <p:cNvSpPr txBox="1"/>
          <p:nvPr userDrawn="1"/>
        </p:nvSpPr>
        <p:spPr>
          <a:xfrm>
            <a:off x="8421200" y="4756015"/>
            <a:ext cx="36576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AB96A045-9DC0-4540-8F07-A76F4C844927}" type="slidenum">
              <a:rPr lang="en-US" sz="700" smtClean="0">
                <a:solidFill>
                  <a:schemeClr val="tx2"/>
                </a:solidFill>
              </a:rPr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63" r:id="rId3"/>
    <p:sldLayoutId id="2147483689" r:id="rId4"/>
    <p:sldLayoutId id="2147483690" r:id="rId5"/>
    <p:sldLayoutId id="2147483691" r:id="rId6"/>
    <p:sldLayoutId id="2147483662" r:id="rId7"/>
    <p:sldLayoutId id="2147483664" r:id="rId8"/>
    <p:sldLayoutId id="2147483678" r:id="rId9"/>
    <p:sldLayoutId id="2147483681" r:id="rId10"/>
    <p:sldLayoutId id="2147483666" r:id="rId11"/>
    <p:sldLayoutId id="2147483692" r:id="rId12"/>
    <p:sldLayoutId id="2147483693" r:id="rId13"/>
    <p:sldLayoutId id="2147483682" r:id="rId14"/>
    <p:sldLayoutId id="2147483667" r:id="rId15"/>
    <p:sldLayoutId id="2147483674" r:id="rId16"/>
    <p:sldLayoutId id="2147483680" r:id="rId17"/>
    <p:sldLayoutId id="2147483679" r:id="rId18"/>
    <p:sldLayoutId id="2147483683" r:id="rId19"/>
    <p:sldLayoutId id="214748367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685800" rtl="0" eaLnBrk="1" latinLnBrk="0" hangingPunct="1">
        <a:lnSpc>
          <a:spcPct val="90000"/>
        </a:lnSpc>
        <a:spcBef>
          <a:spcPts val="375"/>
        </a:spcBef>
        <a:buSzPct val="100000"/>
        <a:buFont typeface="System Font Regular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4625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173038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3513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22A167-6A20-BD40-47F5-81397DD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Path Routing (FPR)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68113F-0079-4C6B-E5A1-ABCAE090D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43A9-AED7-C9E9-6ECA-FED363E1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Packet Format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4F04B-4C9D-8905-0828-7CAEB319BCC1}"/>
              </a:ext>
            </a:extLst>
          </p:cNvPr>
          <p:cNvSpPr/>
          <p:nvPr/>
        </p:nvSpPr>
        <p:spPr>
          <a:xfrm>
            <a:off x="802567" y="1526192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031EB-1B9A-646B-4AC9-929DF1D0C524}"/>
              </a:ext>
            </a:extLst>
          </p:cNvPr>
          <p:cNvSpPr/>
          <p:nvPr/>
        </p:nvSpPr>
        <p:spPr>
          <a:xfrm>
            <a:off x="802567" y="1935150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D5040-4D44-5333-4568-B98F144CFB00}"/>
              </a:ext>
            </a:extLst>
          </p:cNvPr>
          <p:cNvSpPr/>
          <p:nvPr/>
        </p:nvSpPr>
        <p:spPr>
          <a:xfrm>
            <a:off x="802567" y="2346299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6F9F7-242A-DC9B-9291-247F1C02F180}"/>
              </a:ext>
            </a:extLst>
          </p:cNvPr>
          <p:cNvSpPr txBox="1"/>
          <p:nvPr/>
        </p:nvSpPr>
        <p:spPr>
          <a:xfrm>
            <a:off x="1157801" y="1049506"/>
            <a:ext cx="894665" cy="4480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dirty="0"/>
              <a:t>Typical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3D311-A340-B24C-B62C-C430945AA70C}"/>
              </a:ext>
            </a:extLst>
          </p:cNvPr>
          <p:cNvSpPr/>
          <p:nvPr/>
        </p:nvSpPr>
        <p:spPr>
          <a:xfrm>
            <a:off x="4704665" y="1526192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F1B0A-113C-D70A-6AA1-37AF9D8A38D3}"/>
              </a:ext>
            </a:extLst>
          </p:cNvPr>
          <p:cNvSpPr/>
          <p:nvPr/>
        </p:nvSpPr>
        <p:spPr>
          <a:xfrm>
            <a:off x="4704665" y="2423735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40C31-A22E-4236-0339-E7127F85B4ED}"/>
              </a:ext>
            </a:extLst>
          </p:cNvPr>
          <p:cNvSpPr/>
          <p:nvPr/>
        </p:nvSpPr>
        <p:spPr>
          <a:xfrm>
            <a:off x="4704665" y="2834884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4C3D5-952E-AF12-76B6-58C239C00E01}"/>
              </a:ext>
            </a:extLst>
          </p:cNvPr>
          <p:cNvSpPr txBox="1"/>
          <p:nvPr/>
        </p:nvSpPr>
        <p:spPr>
          <a:xfrm>
            <a:off x="5076345" y="1067947"/>
            <a:ext cx="894665" cy="4480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FPR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E4B91-FA5E-5ED9-CD1E-13B7EEC208ED}"/>
              </a:ext>
            </a:extLst>
          </p:cNvPr>
          <p:cNvSpPr/>
          <p:nvPr/>
        </p:nvSpPr>
        <p:spPr>
          <a:xfrm>
            <a:off x="4704664" y="1974963"/>
            <a:ext cx="1638026" cy="296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589C7-D9FF-5489-580B-FDF58A90F1F7}"/>
              </a:ext>
            </a:extLst>
          </p:cNvPr>
          <p:cNvSpPr txBox="1"/>
          <p:nvPr/>
        </p:nvSpPr>
        <p:spPr>
          <a:xfrm>
            <a:off x="504488" y="3444024"/>
            <a:ext cx="6817290" cy="5622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Place FPR header in between L2 and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Can’t put FPR ahead of L2 as then you need proprietary MAC implementation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3EAA8-B1D7-9831-1B2D-55D28043008C}"/>
              </a:ext>
            </a:extLst>
          </p:cNvPr>
          <p:cNvSpPr txBox="1"/>
          <p:nvPr/>
        </p:nvSpPr>
        <p:spPr>
          <a:xfrm>
            <a:off x="6894181" y="441411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404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7413-279D-1B4E-A4E6-08BAA98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Control Pipeline</a:t>
            </a:r>
          </a:p>
        </p:txBody>
      </p:sp>
      <p:pic>
        <p:nvPicPr>
          <p:cNvPr id="3" name="Picture 2" descr="N8560-64C, 64-Port Ethernet L3 Data Center Switch, 64 x 100Gb QSFP28,  Support Stacking, Broadcom Chip, Software Installed">
            <a:extLst>
              <a:ext uri="{FF2B5EF4-FFF2-40B4-BE49-F238E27FC236}">
                <a16:creationId xmlns:a16="http://schemas.microsoft.com/office/drawing/2014/main" id="{067DBDCC-9402-8840-F4BC-FCA1B9EF5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44" t="30849" r="2745" b="28222"/>
          <a:stretch/>
        </p:blipFill>
        <p:spPr bwMode="auto">
          <a:xfrm>
            <a:off x="1934717" y="2590726"/>
            <a:ext cx="1021876" cy="5708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A6E60-DAE3-8D2D-F317-0A488DB0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6" y="2571750"/>
            <a:ext cx="1083930" cy="6088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CDE62E-94FE-97C7-A8AB-C707E4114CF4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1430536" y="2876153"/>
            <a:ext cx="504181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8560-64C, 64-Port Ethernet L3 Data Center Switch, 64 x 100Gb QSFP28,  Support Stacking, Broadcom Chip, Software Installed">
            <a:extLst>
              <a:ext uri="{FF2B5EF4-FFF2-40B4-BE49-F238E27FC236}">
                <a16:creationId xmlns:a16="http://schemas.microsoft.com/office/drawing/2014/main" id="{87A4C12C-0DC7-22A4-C7BA-D073AFD5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44" t="30849" r="2745" b="28222"/>
          <a:stretch/>
        </p:blipFill>
        <p:spPr bwMode="auto">
          <a:xfrm>
            <a:off x="3744878" y="2590726"/>
            <a:ext cx="1021876" cy="570854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90584-C137-E39D-2C01-8B0608E2AE7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12340" y="2876153"/>
            <a:ext cx="832538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8560-64C, 64-Port Ethernet L3 Data Center Switch, 64 x 100Gb QSFP28,  Support Stacking, Broadcom Chip, Software Installed">
            <a:extLst>
              <a:ext uri="{FF2B5EF4-FFF2-40B4-BE49-F238E27FC236}">
                <a16:creationId xmlns:a16="http://schemas.microsoft.com/office/drawing/2014/main" id="{47668BA5-2BE5-4331-9F71-0BB25B02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44" t="30849" r="2745" b="28222"/>
          <a:stretch/>
        </p:blipFill>
        <p:spPr bwMode="auto">
          <a:xfrm>
            <a:off x="5471333" y="2598660"/>
            <a:ext cx="1021876" cy="570854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CAD95-E6D3-4AC4-A077-184016D8651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766754" y="2876153"/>
            <a:ext cx="704579" cy="79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E1B8435-17BD-1215-D499-3416A0EC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01" y="2575930"/>
            <a:ext cx="1083930" cy="60880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BC1CCD-FAF1-2C09-95CA-58505C5ACA83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6493209" y="2880334"/>
            <a:ext cx="572992" cy="375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71E8B0-3678-EC77-73EF-6528DC54E2C6}"/>
              </a:ext>
            </a:extLst>
          </p:cNvPr>
          <p:cNvSpPr txBox="1"/>
          <p:nvPr/>
        </p:nvSpPr>
        <p:spPr>
          <a:xfrm>
            <a:off x="1474687" y="2876153"/>
            <a:ext cx="504181" cy="236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Access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C673D8-4BEF-42DE-1FF8-06246EDBC4F0}"/>
              </a:ext>
            </a:extLst>
          </p:cNvPr>
          <p:cNvSpPr txBox="1"/>
          <p:nvPr/>
        </p:nvSpPr>
        <p:spPr>
          <a:xfrm>
            <a:off x="6454010" y="2888045"/>
            <a:ext cx="498089" cy="196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Access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65077-B937-EEB1-5F70-37C8415B559F}"/>
              </a:ext>
            </a:extLst>
          </p:cNvPr>
          <p:cNvSpPr txBox="1"/>
          <p:nvPr/>
        </p:nvSpPr>
        <p:spPr>
          <a:xfrm>
            <a:off x="2902205" y="2908523"/>
            <a:ext cx="504181" cy="236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Fabric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2372-F5A0-1326-DFAC-EBDFE65C2EE0}"/>
              </a:ext>
            </a:extLst>
          </p:cNvPr>
          <p:cNvSpPr txBox="1"/>
          <p:nvPr/>
        </p:nvSpPr>
        <p:spPr>
          <a:xfrm>
            <a:off x="3323542" y="2909339"/>
            <a:ext cx="504181" cy="236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Fabric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B4939-FD5B-0D4A-3F04-50FA7B497FC6}"/>
              </a:ext>
            </a:extLst>
          </p:cNvPr>
          <p:cNvSpPr txBox="1"/>
          <p:nvPr/>
        </p:nvSpPr>
        <p:spPr>
          <a:xfrm>
            <a:off x="4674760" y="2900501"/>
            <a:ext cx="504181" cy="236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Fabric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E8514-CB2E-7A2F-A8D4-8008BBF3B9EC}"/>
              </a:ext>
            </a:extLst>
          </p:cNvPr>
          <p:cNvSpPr txBox="1"/>
          <p:nvPr/>
        </p:nvSpPr>
        <p:spPr>
          <a:xfrm>
            <a:off x="5059146" y="2900501"/>
            <a:ext cx="504181" cy="236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900" dirty="0"/>
              <a:t>Fabric</a:t>
            </a:r>
          </a:p>
          <a:p>
            <a:pPr algn="ctr"/>
            <a:r>
              <a:rPr lang="en-US" sz="900" dirty="0"/>
              <a:t> 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B2516-BFCA-51D9-05C0-A6CFC513A533}"/>
              </a:ext>
            </a:extLst>
          </p:cNvPr>
          <p:cNvSpPr txBox="1"/>
          <p:nvPr/>
        </p:nvSpPr>
        <p:spPr>
          <a:xfrm>
            <a:off x="5962810" y="370370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D052A-1B33-36EC-FAF1-99B6C8FE53A8}"/>
              </a:ext>
            </a:extLst>
          </p:cNvPr>
          <p:cNvSpPr txBox="1"/>
          <p:nvPr/>
        </p:nvSpPr>
        <p:spPr>
          <a:xfrm>
            <a:off x="1430536" y="1598496"/>
            <a:ext cx="2551100" cy="10599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700" dirty="0"/>
              <a:t>Access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700" dirty="0"/>
              <a:t>Flow lookup</a:t>
            </a:r>
            <a:br>
              <a:rPr lang="en-US" sz="700" dirty="0"/>
            </a:br>
            <a:r>
              <a:rPr lang="en-US" sz="700" dirty="0"/>
              <a:t>(</a:t>
            </a:r>
            <a:r>
              <a:rPr lang="en-US" sz="700" dirty="0" err="1"/>
              <a:t>src</a:t>
            </a:r>
            <a:r>
              <a:rPr lang="en-US" sz="700" dirty="0"/>
              <a:t> port, sip, dip, </a:t>
            </a:r>
            <a:r>
              <a:rPr lang="en-US" sz="700" dirty="0" err="1"/>
              <a:t>qp</a:t>
            </a:r>
            <a:r>
              <a:rPr lang="en-US" sz="700" dirty="0"/>
              <a:t>-s, </a:t>
            </a:r>
            <a:r>
              <a:rPr lang="en-US" sz="700" dirty="0" err="1"/>
              <a:t>qp</a:t>
            </a:r>
            <a:r>
              <a:rPr lang="en-US" sz="700" dirty="0"/>
              <a:t>-d)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/>
              <a:t>Get primary path (up to 5 switch ports)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" dirty="0"/>
              <a:t>Get secondary path (up to 5 switch 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 err="1"/>
              <a:t>Encap</a:t>
            </a:r>
            <a:r>
              <a:rPr lang="en-US" sz="700" dirty="0"/>
              <a:t> FPR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Redirect and decrement hops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Bypass to 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11E292-7430-F0F8-F0E3-C6701E3B8AAD}"/>
              </a:ext>
            </a:extLst>
          </p:cNvPr>
          <p:cNvSpPr txBox="1"/>
          <p:nvPr/>
        </p:nvSpPr>
        <p:spPr>
          <a:xfrm>
            <a:off x="3373291" y="388812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99A72-8D60-8030-5B24-A08E16C74036}"/>
              </a:ext>
            </a:extLst>
          </p:cNvPr>
          <p:cNvSpPr txBox="1"/>
          <p:nvPr/>
        </p:nvSpPr>
        <p:spPr>
          <a:xfrm>
            <a:off x="3532198" y="3363804"/>
            <a:ext cx="1652760" cy="3971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700" dirty="0"/>
              <a:t>Fabric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Redirect to next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Decrement hops left in FPR</a:t>
            </a:r>
          </a:p>
          <a:p>
            <a:pPr algn="l"/>
            <a:endParaRPr lang="en-US" sz="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4ACE8-7C64-C26E-8B13-D1FE1A8B2256}"/>
              </a:ext>
            </a:extLst>
          </p:cNvPr>
          <p:cNvSpPr txBox="1"/>
          <p:nvPr/>
        </p:nvSpPr>
        <p:spPr>
          <a:xfrm>
            <a:off x="5299338" y="1653103"/>
            <a:ext cx="1931337" cy="6962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700" dirty="0"/>
              <a:t>Fabric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Redirect to next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Decrement hops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Hops left == 0, </a:t>
            </a:r>
            <a:r>
              <a:rPr lang="en-US" sz="700" dirty="0" err="1"/>
              <a:t>decap</a:t>
            </a:r>
            <a:r>
              <a:rPr lang="en-US" sz="700" dirty="0"/>
              <a:t> FPR header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0A6C5-7E60-2EC9-DB8D-EB988050701C}"/>
              </a:ext>
            </a:extLst>
          </p:cNvPr>
          <p:cNvSpPr txBox="1"/>
          <p:nvPr/>
        </p:nvSpPr>
        <p:spPr>
          <a:xfrm>
            <a:off x="2013217" y="433379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6510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3DC8-B469-D594-1451-A49DBFA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FPR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F25E-88D7-9D89-E4FB-6865EBF8E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port load or link down to decide when to activate protection path</a:t>
            </a:r>
          </a:p>
          <a:p>
            <a:r>
              <a:rPr lang="en-US" dirty="0"/>
              <a:t>If </a:t>
            </a:r>
            <a:r>
              <a:rPr lang="en-US" dirty="0" err="1"/>
              <a:t>dest</a:t>
            </a:r>
            <a:r>
              <a:rPr lang="en-US" dirty="0"/>
              <a:t> port load is greater than some threshold (configurable) re-direct to protect path</a:t>
            </a:r>
          </a:p>
          <a:p>
            <a:r>
              <a:rPr lang="en-US" dirty="0"/>
              <a:t>If link down detected, automatically switch to protect path</a:t>
            </a:r>
          </a:p>
          <a:p>
            <a:pPr lvl="1"/>
            <a:r>
              <a:rPr lang="en-US" dirty="0"/>
              <a:t>Flip </a:t>
            </a:r>
            <a:r>
              <a:rPr lang="en-US" dirty="0" err="1"/>
              <a:t>prt</a:t>
            </a:r>
            <a:r>
              <a:rPr lang="en-US" dirty="0"/>
              <a:t> bit in </a:t>
            </a:r>
            <a:r>
              <a:rPr lang="en-US" dirty="0" err="1"/>
              <a:t>fpr</a:t>
            </a:r>
            <a:r>
              <a:rPr lang="en-US" dirty="0"/>
              <a:t> when doing redirect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7358-436E-51E8-6474-A85FED4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43808-6E2F-1F5F-54A4-1A62E378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P4 and P4RT to build pipeline and orchestrate flows during workload set up</a:t>
            </a:r>
          </a:p>
          <a:p>
            <a:r>
              <a:rPr lang="en-US" dirty="0"/>
              <a:t>Flow mapping done at the time of GPU job mapping done by ML/AI tooling</a:t>
            </a:r>
          </a:p>
          <a:p>
            <a:r>
              <a:rPr lang="en-US" dirty="0"/>
              <a:t>View the entire distributed system as one monolithic system from a mapping point of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9310-A0D6-81CA-4A19-AFF60EB6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62160-CCE1-7F31-EBE0-EF868393B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New Module: </a:t>
            </a:r>
            <a:r>
              <a:rPr lang="en-US" sz="1400" dirty="0" err="1"/>
              <a:t>saifpr.h</a:t>
            </a:r>
            <a:endParaRPr lang="en-US" sz="1400" dirty="0"/>
          </a:p>
          <a:p>
            <a:r>
              <a:rPr lang="en-US" sz="1400" dirty="0"/>
              <a:t>Objects/Attributes: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APIs</a:t>
            </a:r>
          </a:p>
          <a:p>
            <a:pPr lvl="1"/>
            <a:r>
              <a:rPr lang="en-US" sz="1200" dirty="0" err="1"/>
              <a:t>sai_fpr_endpoint_create</a:t>
            </a:r>
            <a:r>
              <a:rPr lang="en-US" sz="1200" dirty="0"/>
              <a:t>, </a:t>
            </a:r>
            <a:r>
              <a:rPr lang="en-US" sz="1200" dirty="0" err="1"/>
              <a:t>sai_fpr_endpoint_delete</a:t>
            </a:r>
            <a:r>
              <a:rPr lang="en-US" sz="1200" dirty="0"/>
              <a:t>, </a:t>
            </a:r>
            <a:r>
              <a:rPr lang="en-US" sz="1200" dirty="0" err="1"/>
              <a:t>sai_fpr_endpoint_set_attribute</a:t>
            </a:r>
            <a:r>
              <a:rPr lang="en-US" sz="1200" dirty="0"/>
              <a:t>, </a:t>
            </a:r>
            <a:r>
              <a:rPr lang="en-US" sz="1200" dirty="0" err="1"/>
              <a:t>sai_fpr_endpoint_get_attribute</a:t>
            </a:r>
            <a:endParaRPr lang="en-US" sz="1200" dirty="0"/>
          </a:p>
          <a:p>
            <a:pPr lvl="1"/>
            <a:r>
              <a:rPr lang="en-US" sz="1200" dirty="0" err="1"/>
              <a:t>sai_fpr_flow_tuple_create</a:t>
            </a:r>
            <a:r>
              <a:rPr lang="en-US" sz="1200" dirty="0"/>
              <a:t>, </a:t>
            </a:r>
            <a:r>
              <a:rPr lang="en-US" sz="1200" dirty="0" err="1"/>
              <a:t>sai_fpr_flow_tuple_delete</a:t>
            </a:r>
            <a:r>
              <a:rPr lang="en-US" sz="1200" dirty="0"/>
              <a:t>, </a:t>
            </a:r>
            <a:r>
              <a:rPr lang="en-US" sz="1200" dirty="0" err="1"/>
              <a:t>sai_fpr_flow_tuple_set_attribute</a:t>
            </a:r>
            <a:r>
              <a:rPr lang="en-US" sz="1200" dirty="0"/>
              <a:t>, </a:t>
            </a:r>
            <a:r>
              <a:rPr lang="en-US" sz="1200" dirty="0" err="1"/>
              <a:t>sai_fpr_endpoint_get_attribute</a:t>
            </a:r>
            <a:endParaRPr lang="en-US" sz="1200" dirty="0"/>
          </a:p>
          <a:p>
            <a:pPr lvl="1"/>
            <a:r>
              <a:rPr lang="en-US" sz="1200" dirty="0" err="1"/>
              <a:t>sai_fpr_hop_list_create</a:t>
            </a:r>
            <a:r>
              <a:rPr lang="en-US" sz="1200" dirty="0"/>
              <a:t>, </a:t>
            </a:r>
            <a:r>
              <a:rPr lang="en-US" sz="1200" dirty="0" err="1"/>
              <a:t>sai_fpr_hop_list,delete</a:t>
            </a:r>
            <a:r>
              <a:rPr lang="en-US" sz="1200" dirty="0"/>
              <a:t>, </a:t>
            </a:r>
            <a:r>
              <a:rPr lang="en-US" sz="1200" dirty="0" err="1"/>
              <a:t>sai_fpr_hop_list_set_attribute</a:t>
            </a:r>
            <a:r>
              <a:rPr lang="en-US" sz="1200" dirty="0"/>
              <a:t>, </a:t>
            </a:r>
            <a:r>
              <a:rPr lang="en-US" sz="1200" dirty="0" err="1"/>
              <a:t>sai_fpr_hop_list_get_attribute</a:t>
            </a:r>
            <a:endParaRPr lang="en-US" sz="12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50BE2-D4AF-EE98-D2CC-3211B5A77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37052"/>
              </p:ext>
            </p:extLst>
          </p:nvPr>
        </p:nvGraphicFramePr>
        <p:xfrm>
          <a:off x="535258" y="1908810"/>
          <a:ext cx="7657172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586">
                  <a:extLst>
                    <a:ext uri="{9D8B030D-6E8A-4147-A177-3AD203B41FA5}">
                      <a16:colId xmlns:a16="http://schemas.microsoft.com/office/drawing/2014/main" val="2541338628"/>
                    </a:ext>
                  </a:extLst>
                </a:gridCol>
                <a:gridCol w="3828586">
                  <a:extLst>
                    <a:ext uri="{9D8B030D-6E8A-4147-A177-3AD203B41FA5}">
                      <a16:colId xmlns:a16="http://schemas.microsoft.com/office/drawing/2014/main" val="4150292269"/>
                    </a:ext>
                  </a:extLst>
                </a:gridCol>
              </a:tblGrid>
              <a:tr h="152281">
                <a:tc>
                  <a:txBody>
                    <a:bodyPr/>
                    <a:lstStyle/>
                    <a:p>
                      <a:r>
                        <a:rPr lang="en-US" sz="105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49358"/>
                  </a:ext>
                </a:extLst>
              </a:tr>
              <a:tr h="233602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sai_fpr_endpoint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sai_fpr_endpoint_access_node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sai_fpr_endpoint_fabric_node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48404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sai_fpr_flow_tuple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sai_fpr_flow_tuple_hop_list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22450"/>
                  </a:ext>
                </a:extLst>
              </a:tr>
              <a:tr h="233602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sai_fpr_hop_list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sai_fpr_hop_list_tlv</a:t>
                      </a:r>
                      <a:endParaRPr lang="en-US" sz="1050" dirty="0"/>
                    </a:p>
                    <a:p>
                      <a:r>
                        <a:rPr lang="en-US" sz="1050" dirty="0" err="1"/>
                        <a:t>sai_fpr_hop_list_depth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2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93A3D-52C5-6DE7-3831-5C91FB0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90555F-5733-4B9C-07E9-9BD072385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/>
              <a:t>Roles</a:t>
            </a:r>
            <a:endParaRPr lang="en-US" dirty="0"/>
          </a:p>
          <a:p>
            <a:r>
              <a:rPr lang="en-US" dirty="0"/>
              <a:t>Lookup flow</a:t>
            </a:r>
          </a:p>
        </p:txBody>
      </p:sp>
    </p:spTree>
    <p:extLst>
      <p:ext uri="{BB962C8B-B14F-4D97-AF65-F5344CB8AC3E}">
        <p14:creationId xmlns:p14="http://schemas.microsoft.com/office/powerpoint/2010/main" val="348196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1803-6A3C-472A-BD3C-FE40D360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425D-DA34-38B2-55B7-960D0B4B4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AI training network workloads are predictable</a:t>
            </a:r>
          </a:p>
          <a:p>
            <a:r>
              <a:rPr lang="en-US" sz="1400" dirty="0"/>
              <a:t>Require low latency, ultra minimum loss in fabric (ideally zero)</a:t>
            </a:r>
          </a:p>
          <a:p>
            <a:r>
              <a:rPr lang="en-US" sz="1400" dirty="0"/>
              <a:t>Current schemes are based on advanced congestion control</a:t>
            </a:r>
          </a:p>
          <a:p>
            <a:pPr lvl="1"/>
            <a:r>
              <a:rPr lang="en-US" sz="1200" dirty="0"/>
              <a:t>Difficult to manage and implement, solution is pointed at the box</a:t>
            </a:r>
          </a:p>
          <a:p>
            <a:pPr lvl="1"/>
            <a:r>
              <a:rPr lang="en-US" sz="1200" dirty="0"/>
              <a:t>Relies on existing ethernet mechanisms to load balance</a:t>
            </a:r>
          </a:p>
          <a:p>
            <a:pPr lvl="1"/>
            <a:r>
              <a:rPr lang="en-US" sz="1200" dirty="0"/>
              <a:t>Load balancing is not perfect, polarization can occur leading to more congestion</a:t>
            </a:r>
          </a:p>
          <a:p>
            <a:pPr lvl="2"/>
            <a:r>
              <a:rPr lang="en-US" sz="1100" dirty="0"/>
              <a:t>We can’t invent a perfect congestion control algorithm unless we move to a fully scheduled fabric</a:t>
            </a:r>
          </a:p>
          <a:p>
            <a:pPr lvl="2"/>
            <a:r>
              <a:rPr lang="en-US" sz="1100" dirty="0"/>
              <a:t>Expensive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11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8E26-8143-FBA0-36B2-C3F3CC25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BA44-3E82-4DB4-FAE0-8074B8AAA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Can we implement a fully scheduled fabric without </a:t>
            </a:r>
            <a:r>
              <a:rPr lang="en-US" sz="1400" dirty="0" err="1"/>
              <a:t>VoQ</a:t>
            </a:r>
            <a:r>
              <a:rPr lang="en-US" sz="1400" dirty="0"/>
              <a:t> or deep buffers?</a:t>
            </a:r>
          </a:p>
          <a:p>
            <a:r>
              <a:rPr lang="en-US" sz="1400" dirty="0"/>
              <a:t>Can we remove the complexity from congestion control algorithms?</a:t>
            </a:r>
          </a:p>
          <a:p>
            <a:r>
              <a:rPr lang="en-US" sz="1400" dirty="0"/>
              <a:t>Can we remove polarization from load balancing and provide a predictable path for AI training flows from CPU to GPU and back?</a:t>
            </a:r>
          </a:p>
          <a:p>
            <a:r>
              <a:rPr lang="en-US" sz="1400" dirty="0"/>
              <a:t>Can this be orchestrated at a network level?</a:t>
            </a:r>
          </a:p>
          <a:p>
            <a:pPr lvl="1"/>
            <a:r>
              <a:rPr lang="en-US" sz="1200" dirty="0"/>
              <a:t>IE: can we view the fabric as one entity from an application perspective removing the need for switches to implement complex schemes</a:t>
            </a:r>
          </a:p>
          <a:p>
            <a:r>
              <a:rPr lang="en-US" sz="1400" dirty="0"/>
              <a:t>Can the fabric be scheduled per the workload mapping</a:t>
            </a:r>
          </a:p>
          <a:p>
            <a:pPr lvl="1"/>
            <a:r>
              <a:rPr lang="en-US" sz="1200" dirty="0"/>
              <a:t>Can this be set up by an intelligent controller before sending traffic</a:t>
            </a:r>
          </a:p>
        </p:txBody>
      </p:sp>
    </p:spTree>
    <p:extLst>
      <p:ext uri="{BB962C8B-B14F-4D97-AF65-F5344CB8AC3E}">
        <p14:creationId xmlns:p14="http://schemas.microsoft.com/office/powerpoint/2010/main" val="650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087-D144-DC7B-1278-B897BBE8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AE90-5070-6044-0DFC-CFEA70E99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Need to view the network as one entity for AI training</a:t>
            </a:r>
          </a:p>
          <a:p>
            <a:pPr lvl="1"/>
            <a:r>
              <a:rPr lang="en-US" sz="1400" dirty="0"/>
              <a:t>Remove intelligence from switches and punt it to a controller</a:t>
            </a:r>
          </a:p>
          <a:p>
            <a:pPr lvl="1"/>
            <a:r>
              <a:rPr lang="en-US" sz="1400" dirty="0"/>
              <a:t>When a model compiles down from </a:t>
            </a:r>
            <a:r>
              <a:rPr lang="en-US" sz="1400" dirty="0" err="1"/>
              <a:t>PyTorch</a:t>
            </a:r>
            <a:r>
              <a:rPr lang="en-US" sz="1400" dirty="0"/>
              <a:t> to </a:t>
            </a:r>
            <a:r>
              <a:rPr lang="en-US" sz="1400" dirty="0" err="1"/>
              <a:t>xPUs</a:t>
            </a:r>
            <a:r>
              <a:rPr lang="en-US" sz="1400" dirty="0"/>
              <a:t>, we know where data will flow for training as the mapper/controller knows where each sub job is located</a:t>
            </a:r>
          </a:p>
          <a:p>
            <a:pPr lvl="2"/>
            <a:r>
              <a:rPr lang="en-US" sz="1200" dirty="0"/>
              <a:t>Collectives are probably not required</a:t>
            </a:r>
          </a:p>
          <a:p>
            <a:pPr lvl="1"/>
            <a:r>
              <a:rPr lang="en-US" sz="1400" dirty="0"/>
              <a:t>Use SW to preschedule the flows across the network and set up tables</a:t>
            </a:r>
          </a:p>
          <a:p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4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936-D27E-5B08-4204-EFB6175C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Path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C386-3F5F-D269-901A-3EFBBC737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flows are prescheduled, switches need to be aware of paths to move traffic</a:t>
            </a:r>
          </a:p>
          <a:p>
            <a:r>
              <a:rPr lang="en-US" dirty="0"/>
              <a:t>A new protocol is required to move data</a:t>
            </a:r>
          </a:p>
          <a:p>
            <a:pPr lvl="1"/>
            <a:r>
              <a:rPr lang="en-US" dirty="0"/>
              <a:t>Flows are source routed</a:t>
            </a:r>
          </a:p>
          <a:p>
            <a:pPr lvl="1"/>
            <a:r>
              <a:rPr lang="en-US" dirty="0"/>
              <a:t>Paths are well known</a:t>
            </a:r>
          </a:p>
          <a:p>
            <a:pPr lvl="1"/>
            <a:r>
              <a:rPr lang="en-US" dirty="0"/>
              <a:t>Protection schemes can be implemented</a:t>
            </a:r>
          </a:p>
          <a:p>
            <a:pPr lvl="1"/>
            <a:r>
              <a:rPr lang="en-US" dirty="0"/>
              <a:t>Need to handle clos/dragonfly topologies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06C2-1F0C-45CC-4654-6D57AC22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2D0C5-9CAF-68D7-616C-4208D3B2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" y="1894233"/>
            <a:ext cx="2324100" cy="86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991DB-A56F-391D-6DFD-1A69BB9C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622" y="1957733"/>
            <a:ext cx="25273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4FC50-4D6C-EB5C-A0DA-1E6B4A2BA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81" y="1749905"/>
            <a:ext cx="1498600" cy="135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EF457-8E34-08FC-AE50-C75A5690F30B}"/>
              </a:ext>
            </a:extLst>
          </p:cNvPr>
          <p:cNvSpPr txBox="1"/>
          <p:nvPr/>
        </p:nvSpPr>
        <p:spPr>
          <a:xfrm>
            <a:off x="76941" y="3054453"/>
            <a:ext cx="2763542" cy="1065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Maximum three hops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Lower scale limited by radix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Lower network latency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766E-8492-4379-0C2F-037B3EEFEDC1}"/>
              </a:ext>
            </a:extLst>
          </p:cNvPr>
          <p:cNvSpPr txBox="1"/>
          <p:nvPr/>
        </p:nvSpPr>
        <p:spPr>
          <a:xfrm>
            <a:off x="3262380" y="3054453"/>
            <a:ext cx="2763542" cy="1065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Maximum five hops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Better scale but higher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Higher network latency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9B846-232A-1AAE-ECE9-40B86A86045B}"/>
              </a:ext>
            </a:extLst>
          </p:cNvPr>
          <p:cNvSpPr txBox="1"/>
          <p:nvPr/>
        </p:nvSpPr>
        <p:spPr>
          <a:xfrm>
            <a:off x="6238791" y="3105215"/>
            <a:ext cx="2763542" cy="1065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Maximum three hops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Better scale than 2-tier clos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With same radix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Lower network latency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E7645-FC84-617E-FB60-2A0F9CDA82F0}"/>
              </a:ext>
            </a:extLst>
          </p:cNvPr>
          <p:cNvSpPr txBox="1"/>
          <p:nvPr/>
        </p:nvSpPr>
        <p:spPr>
          <a:xfrm>
            <a:off x="983088" y="1353118"/>
            <a:ext cx="1352282" cy="308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dirty="0"/>
              <a:t>2-tier CLOS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32896-17F0-3248-4E52-3FF8FE658D7F}"/>
              </a:ext>
            </a:extLst>
          </p:cNvPr>
          <p:cNvSpPr txBox="1"/>
          <p:nvPr/>
        </p:nvSpPr>
        <p:spPr>
          <a:xfrm>
            <a:off x="4119094" y="1346823"/>
            <a:ext cx="1352282" cy="308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dirty="0"/>
              <a:t>3-tier CLOS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5CC70-5B49-FCA6-2AAE-7A2C6B85B302}"/>
              </a:ext>
            </a:extLst>
          </p:cNvPr>
          <p:cNvSpPr txBox="1"/>
          <p:nvPr/>
        </p:nvSpPr>
        <p:spPr>
          <a:xfrm>
            <a:off x="7056640" y="1341073"/>
            <a:ext cx="1352282" cy="308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Dragonfly</a:t>
            </a:r>
          </a:p>
        </p:txBody>
      </p:sp>
    </p:spTree>
    <p:extLst>
      <p:ext uri="{BB962C8B-B14F-4D97-AF65-F5344CB8AC3E}">
        <p14:creationId xmlns:p14="http://schemas.microsoft.com/office/powerpoint/2010/main" val="342380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C440-B3DB-D68A-160B-188C90C9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header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72F1-AFFD-302C-0937-192A0E15D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Distinguish between fabric ports and access ports in management plane</a:t>
            </a:r>
          </a:p>
          <a:p>
            <a:r>
              <a:rPr lang="en-US" sz="1400" dirty="0"/>
              <a:t>Access ports are allowed to terminate or start FPR “tunnel”</a:t>
            </a:r>
          </a:p>
          <a:p>
            <a:pPr lvl="1"/>
            <a:r>
              <a:rPr lang="en-US" sz="1200" dirty="0"/>
              <a:t>Add FPR header for traffic entering into fabric</a:t>
            </a:r>
          </a:p>
          <a:p>
            <a:pPr lvl="1"/>
            <a:r>
              <a:rPr lang="en-US" sz="1200" dirty="0"/>
              <a:t>Delete FPR header for traffic exiting out of fabric</a:t>
            </a:r>
          </a:p>
          <a:p>
            <a:r>
              <a:rPr lang="en-US" sz="1400" dirty="0"/>
              <a:t>FPR header contains (128 bits, 16 bytes):</a:t>
            </a:r>
          </a:p>
          <a:p>
            <a:pPr lvl="1"/>
            <a:r>
              <a:rPr lang="en-US" sz="1200" dirty="0"/>
              <a:t>5 16 bit fields for local switch port id (total 80 bits, support up to 16K radix) (up to 5 hops supported)</a:t>
            </a:r>
          </a:p>
          <a:p>
            <a:pPr lvl="1"/>
            <a:r>
              <a:rPr lang="en-US" sz="1200" dirty="0"/>
              <a:t>4 bits for hops left count</a:t>
            </a:r>
          </a:p>
          <a:p>
            <a:pPr lvl="1"/>
            <a:r>
              <a:rPr lang="en-US" sz="1200" dirty="0"/>
              <a:t>3 bits version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64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6FF2-BDBF-74EE-BA32-EDFC656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Header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CE0E2-9C97-47F6-57F4-0CDF206EE397}"/>
              </a:ext>
            </a:extLst>
          </p:cNvPr>
          <p:cNvSpPr txBox="1"/>
          <p:nvPr/>
        </p:nvSpPr>
        <p:spPr>
          <a:xfrm>
            <a:off x="211535" y="940712"/>
            <a:ext cx="6894181" cy="386973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   0                   1                   2                   3   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   0 1 2 3 4 5 6 7 8 9 0 1 2 3 4 5 6 7 8 9 0 1 2 3 4 5 6 7 8 9 0 1 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+-+-+-+-+-+-+-+-+-+-+-+-+-+-+-+-+-+-+-+-+-+-+-+-+-+-+-+-+-+-+-+-+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     |  hops |               |             hop 4     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  Ver  |  left |      </a:t>
            </a:r>
            <a:r>
              <a:rPr lang="en-US" sz="1200" dirty="0" err="1">
                <a:solidFill>
                  <a:srgbClr val="191A1A"/>
                </a:solidFill>
                <a:effectLst/>
                <a:latin typeface="Courier" pitchFamily="2" charset="0"/>
              </a:rPr>
              <a:t>rsvd</a:t>
            </a:r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    |             port            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     |       |               |             id        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+-+-+-+-+-+-+-+-+-+-+-+-+-+-+-+-+-+-+-+-+-+-+-+-+-+-+-+-+-+-+-+-+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           hop 3             |             hop 2       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             port              |             port      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           id                |             id        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+-+-+-+-+-+-+-+-+-+-+-+-+-+-+-+-+-+-+-+-+-+-+-+-+-+-+-+-+-+-+-+-+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           hop 1             |             hop 0       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             port              |             port      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|             id                |             id                |</a:t>
            </a:r>
          </a:p>
          <a:p>
            <a:r>
              <a:rPr lang="en-US" sz="1200" dirty="0">
                <a:solidFill>
                  <a:srgbClr val="191A1A"/>
                </a:solidFill>
                <a:effectLst/>
                <a:latin typeface="Courier" pitchFamily="2" charset="0"/>
              </a:rPr>
              <a:t>   +-+-+-+-+-+-+-+-+-+-+-+-+-+-+-+-+-+-+-+-+-+-+-+-+-+-+-+-+-+-+-+-+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Times" pitchFamily="2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l"/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85214871"/>
      </p:ext>
    </p:extLst>
  </p:cSld>
  <p:clrMapOvr>
    <a:masterClrMapping/>
  </p:clrMapOvr>
</p:sld>
</file>

<file path=ppt/theme/theme1.xml><?xml version="1.0" encoding="utf-8"?>
<a:theme xmlns:a="http://schemas.openxmlformats.org/drawingml/2006/main" name="Marvell Light Template">
  <a:themeElements>
    <a:clrScheme name="Marvell">
      <a:dk1>
        <a:srgbClr val="212322"/>
      </a:dk1>
      <a:lt1>
        <a:srgbClr val="FFFFFF"/>
      </a:lt1>
      <a:dk2>
        <a:srgbClr val="63666A"/>
      </a:dk2>
      <a:lt2>
        <a:srgbClr val="D9D9D6"/>
      </a:lt2>
      <a:accent1>
        <a:srgbClr val="00B5E2"/>
      </a:accent1>
      <a:accent2>
        <a:srgbClr val="00C7B1"/>
      </a:accent2>
      <a:accent3>
        <a:srgbClr val="0072CE"/>
      </a:accent3>
      <a:accent4>
        <a:srgbClr val="00816D"/>
      </a:accent4>
      <a:accent5>
        <a:srgbClr val="FFA400"/>
      </a:accent5>
      <a:accent6>
        <a:srgbClr val="E0004D"/>
      </a:accent6>
      <a:hlink>
        <a:srgbClr val="00B5E2"/>
      </a:hlink>
      <a:folHlink>
        <a:srgbClr val="00C7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rvell-light-presentation-template" id="{8702D6A2-B774-B044-A26F-136B69E051E0}" vid="{FE55D413-641F-9A4B-9E47-C6EB641334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Marvell Light Template</Template>
  <TotalTime>2173</TotalTime>
  <Words>985</Words>
  <Application>Microsoft Macintosh PowerPoint</Application>
  <PresentationFormat>On-screen Show (16:9)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System Font Regular</vt:lpstr>
      <vt:lpstr>Times</vt:lpstr>
      <vt:lpstr>Wingdings</vt:lpstr>
      <vt:lpstr>Marvell Light Template</vt:lpstr>
      <vt:lpstr>Flow Path Routing (FPR)</vt:lpstr>
      <vt:lpstr>Agenda</vt:lpstr>
      <vt:lpstr>Problem statement</vt:lpstr>
      <vt:lpstr>Ideal scenario</vt:lpstr>
      <vt:lpstr>Mindset shift</vt:lpstr>
      <vt:lpstr>Flow Path Routing</vt:lpstr>
      <vt:lpstr>Topologies</vt:lpstr>
      <vt:lpstr>FPR header description</vt:lpstr>
      <vt:lpstr>FPR Header Format</vt:lpstr>
      <vt:lpstr>FPR Packet Format</vt:lpstr>
      <vt:lpstr>FPR Control Pipeline</vt:lpstr>
      <vt:lpstr>Future work: FPR protection</vt:lpstr>
      <vt:lpstr>FPR Orchestration</vt:lpstr>
      <vt:lpstr>SAI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Path Routing (FPR)</dc:title>
  <dc:creator>Kishore Atreya</dc:creator>
  <cp:lastModifiedBy>Kishore Atreya</cp:lastModifiedBy>
  <cp:revision>10</cp:revision>
  <dcterms:created xsi:type="dcterms:W3CDTF">2023-06-02T14:08:22Z</dcterms:created>
  <dcterms:modified xsi:type="dcterms:W3CDTF">2023-09-29T23:50:40Z</dcterms:modified>
</cp:coreProperties>
</file>