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5AB"/>
    <a:srgbClr val="253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6B20F-1C64-4F6E-B9E1-DD2E9045A99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1BFA3-1B7B-4AAB-A3E3-74E442FB8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2D5-33F1-D6BD-BC16-CCB8D74A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1AA2B-F568-40C3-F08C-7CE3957D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FB71-42FA-6832-6841-748EE600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D544-1AC8-4BA2-8D35-1D4207EAD1A4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CBD-9782-6D05-5FAA-1BB7819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EB7F-E1E9-ACFB-4862-B80C759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3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A908-010D-48A7-69C5-F5B76433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9FD3-6619-4922-B8A9-6212A9AC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E861-4F5B-AE42-D398-8F077FD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4DB-62FD-47D6-8570-5AEF7890A101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C620-531F-4D46-0B5B-34798798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56D5-AA8A-DAC6-05F6-1E069685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EACA1-3A54-4981-10D4-7EB47710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9A6C7-14E6-08D6-A226-DFC75F8E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4FE8-9E88-7245-6669-298DBA0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A107-3C92-4858-B0B1-FB06AF672717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20F9-ACEA-E81B-5554-82F3F930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A93B-F250-692A-056E-DEF02513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3F0A-3D3E-F5F2-B12E-C42F39D8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BCE7-FDF2-2217-1840-82FF719D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41CA-9251-C6F7-916E-FC3F4C8D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F75C-61EF-4904-81C9-21F30C228180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5BDD-A151-58C7-F579-A7245805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01FB-39EC-5E68-A477-A2E6F12C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7FA9-F765-0B22-05B0-1FCF410F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CDE2-9CC1-A840-6446-C45C365F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68E-9654-65EF-D97C-C5CBEC2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15AF-A9A2-45BC-937B-84ABFB797AB8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89D0-E794-56B0-F624-2D10A1F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C40B-4A4C-3A71-2390-C96851C1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8A0-C431-93FA-4F2F-A28F09E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F6E2-586B-BEE2-092C-88CE68D4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110F7-E5FD-3B6D-5291-50B065CC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60E5-3531-C119-67D4-C9BAC586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974E-7147-41C0-8438-0EA41629817A}" type="datetime1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EC61-38E9-9965-0F6D-F573BE6B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7E5B-DB65-D5F0-36B8-4D2A3C32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C78A-8D74-E82B-B028-566F1C5F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C62B-BEFA-83EA-6591-C4DA275F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189E-BD64-305E-522A-562EE826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FE53E-1351-3A39-73B3-B91D66DBA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2908-A7F8-AF98-7C8F-F8690B18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55C6-0175-B7D2-6621-0F4033DA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ABAF-D19D-41C5-94AD-755033E01D25}" type="datetime1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568AA-74D3-6DAE-0AEB-45BE8240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ED36E-104D-6FFD-1527-1DA3CB07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8FA5-44E5-1AB0-6BBC-E99CFF14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31DE-071A-5371-7566-26FD5E6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52C0-F1D7-46CB-A0F2-7C867ED0546B}" type="datetime1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61FA-F521-8B43-DF48-722D0A7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8A5AE-3EB3-988F-1CF2-E094A8B1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3C3C-784D-3FB8-357F-012CD07F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73A3-16A6-4E5A-9C1F-1E635889B274}" type="datetime1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C4FA1-7A13-BA35-5999-C564F1F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F07FF-9857-C909-0DBE-C6D21BFA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D414-6720-5601-7203-3A45A4C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B2F2-6729-68F3-76EF-1EF947849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81EB3-F574-9921-70DA-49049D96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2D18-DCE2-7F48-ABBE-B9249FC7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CF85-2B8C-4A7E-A4BC-0F766B3735E7}" type="datetime1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8F6E4-E70A-AF41-84B2-DB93DF4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51E3-F320-18E4-FBC4-F173F3A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8EA-677A-B6F9-0067-956AB35B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53933-A41F-4EB5-00B9-CD5EDE2D1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D37A1-A4C3-2390-EF5E-D32CB705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538D-CC69-5EA3-3347-366E3120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0BA5-192C-46DE-ADAB-F7CBB3A0887D}" type="datetime1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3550-10A9-9AC8-4F4D-5E0F6275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CABA7-C318-6FF8-7153-F3B00098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6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DE56F-607B-2217-CFD6-CA07F386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77669-D246-51BA-0512-3A872FB3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5F36-A074-0E61-9247-A75C0FB27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2E76-B259-49DA-A101-F4B8FF573443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17A7-3C45-E7E4-39BD-D1A289835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Kishore Bhosley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9E19-D4F2-0EE9-EB20-D289E38A9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FB3D-35A1-47C1-947C-79111BFE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8F2-5784-62E6-3811-0B3C1A789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Library Management System App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9CEAA-A2F0-547F-4D64-FFF5B4F5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4D5AB"/>
                </a:solidFill>
              </a:rPr>
              <a:t>By Kishore Bhosley</a:t>
            </a:r>
            <a:endParaRPr lang="en-IN" dirty="0">
              <a:solidFill>
                <a:srgbClr val="04D5A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8FD5A-50C7-FBF0-55C4-0E7FACD4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4337-2B89-5BC3-ECD8-6DE7B8EF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Kishore Bhosley</a:t>
            </a:r>
          </a:p>
        </p:txBody>
      </p:sp>
    </p:spTree>
    <p:extLst>
      <p:ext uri="{BB962C8B-B14F-4D97-AF65-F5344CB8AC3E}">
        <p14:creationId xmlns:p14="http://schemas.microsoft.com/office/powerpoint/2010/main" val="198269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8F95-746C-3C74-A755-66EAFB6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Circular Encryption </a:t>
            </a:r>
            <a:endParaRPr lang="en-IN" b="1" dirty="0">
              <a:solidFill>
                <a:srgbClr val="04D5AB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AEDD58-2B31-8D49-7269-9E05ABA3E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6984"/>
            <a:ext cx="10515600" cy="211626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4023-F204-BBA2-3E51-CC4B9300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687A-CCF6-ECAA-CEF2-D77FEF8A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83F6D-9DC8-8B71-E13B-6ED51CA02A65}"/>
              </a:ext>
            </a:extLst>
          </p:cNvPr>
          <p:cNvSpPr txBox="1"/>
          <p:nvPr/>
        </p:nvSpPr>
        <p:spPr>
          <a:xfrm>
            <a:off x="1095375" y="1690688"/>
            <a:ext cx="8524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D5AB"/>
                </a:solidFill>
                <a:effectLst/>
                <a:latin typeface="Arial" panose="020B0604020202020204" pitchFamily="34" charset="0"/>
              </a:rPr>
              <a:t>All the letters in a String present at Odd positions will be encrypted with key=3 and all the even positioned characters will be encrypted using key=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D5AB"/>
                </a:solidFill>
                <a:latin typeface="Arial" panose="020B0604020202020204" pitchFamily="34" charset="0"/>
              </a:rPr>
              <a:t>Space &amp; special characters will not be encrypted.</a:t>
            </a:r>
            <a:endParaRPr lang="en-US" dirty="0">
              <a:solidFill>
                <a:srgbClr val="04D5AB"/>
              </a:solidFill>
            </a:endParaRPr>
          </a:p>
          <a:p>
            <a:endParaRPr lang="en-US" dirty="0">
              <a:solidFill>
                <a:srgbClr val="04D5AB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kishore@gmail.com        --&gt;              </a:t>
            </a:r>
            <a:r>
              <a:rPr lang="en-US" dirty="0" err="1">
                <a:solidFill>
                  <a:schemeClr val="bg1"/>
                </a:solidFill>
              </a:rPr>
              <a:t>nnvmrwh@jrdno.ftp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Kishore123                       --&gt;              nnvmrwh658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4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841E-7EEE-961A-0801-6C49CE56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Demonstration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DB7E-7DE4-563F-5099-91620ACB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A0CBD-46CB-ADCC-BF8F-C4829757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887E-4BF2-CD90-2809-9DF6EA86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5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0CE3-FC43-1B8C-892A-E0C2DA93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Things I Learnt During This Internship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209F-B06E-1FDF-FB32-120BEB77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4D5AB"/>
                </a:solidFill>
              </a:rPr>
              <a:t>Circular Encryption / Decryption</a:t>
            </a:r>
          </a:p>
          <a:p>
            <a:r>
              <a:rPr lang="en-US" dirty="0">
                <a:solidFill>
                  <a:srgbClr val="04D5AB"/>
                </a:solidFill>
              </a:rPr>
              <a:t>SQL queries to perform CRUD operations</a:t>
            </a:r>
          </a:p>
          <a:p>
            <a:r>
              <a:rPr lang="en-US" dirty="0">
                <a:solidFill>
                  <a:srgbClr val="04D5AB"/>
                </a:solidFill>
              </a:rPr>
              <a:t>Spinner view</a:t>
            </a:r>
          </a:p>
          <a:p>
            <a:r>
              <a:rPr lang="en-US" dirty="0">
                <a:solidFill>
                  <a:srgbClr val="04D5AB"/>
                </a:solidFill>
              </a:rPr>
              <a:t>Recycler view</a:t>
            </a:r>
          </a:p>
          <a:p>
            <a:r>
              <a:rPr lang="en-US" dirty="0">
                <a:solidFill>
                  <a:srgbClr val="04D5AB"/>
                </a:solidFill>
              </a:rPr>
              <a:t>SQLite Database in Android</a:t>
            </a:r>
          </a:p>
          <a:p>
            <a:r>
              <a:rPr lang="en-US" dirty="0">
                <a:solidFill>
                  <a:srgbClr val="04D5AB"/>
                </a:solidFill>
              </a:rPr>
              <a:t>Animations </a:t>
            </a:r>
          </a:p>
          <a:p>
            <a:r>
              <a:rPr lang="en-US" dirty="0">
                <a:solidFill>
                  <a:srgbClr val="04D5AB"/>
                </a:solidFill>
              </a:rPr>
              <a:t> Implicit Intent to send e-mail</a:t>
            </a:r>
          </a:p>
          <a:p>
            <a:r>
              <a:rPr lang="en-US" dirty="0" err="1">
                <a:solidFill>
                  <a:srgbClr val="04D5AB"/>
                </a:solidFill>
              </a:rPr>
              <a:t>FusedLocationProviderClient</a:t>
            </a:r>
            <a:endParaRPr lang="en-US" dirty="0">
              <a:solidFill>
                <a:srgbClr val="04D5AB"/>
              </a:solidFill>
            </a:endParaRPr>
          </a:p>
          <a:p>
            <a:r>
              <a:rPr lang="en-US" dirty="0">
                <a:solidFill>
                  <a:srgbClr val="04D5AB"/>
                </a:solidFill>
              </a:rPr>
              <a:t>Volley Library</a:t>
            </a:r>
          </a:p>
          <a:p>
            <a:r>
              <a:rPr lang="en-US" dirty="0">
                <a:solidFill>
                  <a:srgbClr val="04D5AB"/>
                </a:solidFill>
              </a:rPr>
              <a:t>Git &amp; </a:t>
            </a:r>
            <a:r>
              <a:rPr lang="en-US" dirty="0" err="1">
                <a:solidFill>
                  <a:srgbClr val="04D5AB"/>
                </a:solidFill>
              </a:rPr>
              <a:t>Github</a:t>
            </a:r>
            <a:endParaRPr lang="en-US" dirty="0">
              <a:solidFill>
                <a:srgbClr val="04D5AB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4CA1-2720-39E9-A3A4-5A5AA9C3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5361D-A106-F363-AB5B-3A89CB4D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6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DE37-3EBA-E940-662E-8C6B95B9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837" y="2766218"/>
            <a:ext cx="2600325" cy="1325563"/>
          </a:xfrm>
        </p:spPr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Thank You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83C57-B7D2-62B1-CA69-C3F9853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81D63-113C-E2BE-5D24-F855E4E4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5693-B5C9-F637-20EC-2D421BE4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What is this app about?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2E4F-BFE6-2DCA-DE9E-4027FF40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D5AB"/>
                </a:solidFill>
              </a:rPr>
              <a:t>In this app, Librarian can - </a:t>
            </a:r>
          </a:p>
          <a:p>
            <a:r>
              <a:rPr lang="en-US" dirty="0">
                <a:solidFill>
                  <a:srgbClr val="04D5AB"/>
                </a:solidFill>
              </a:rPr>
              <a:t>View and remove users </a:t>
            </a:r>
          </a:p>
          <a:p>
            <a:r>
              <a:rPr lang="en-US" dirty="0">
                <a:solidFill>
                  <a:srgbClr val="04D5AB"/>
                </a:solidFill>
              </a:rPr>
              <a:t>View, add, remove &amp; update books.</a:t>
            </a:r>
          </a:p>
          <a:p>
            <a:r>
              <a:rPr lang="en-US" dirty="0">
                <a:solidFill>
                  <a:srgbClr val="04D5AB"/>
                </a:solidFill>
              </a:rPr>
              <a:t>Librarian can set library location and range</a:t>
            </a:r>
          </a:p>
          <a:p>
            <a:r>
              <a:rPr lang="en-US" dirty="0">
                <a:solidFill>
                  <a:srgbClr val="04D5AB"/>
                </a:solidFill>
              </a:rPr>
              <a:t>Students and Faculties can login in to the app only if they are within</a:t>
            </a:r>
            <a:r>
              <a:rPr lang="en-IN" dirty="0">
                <a:solidFill>
                  <a:srgbClr val="04D5AB"/>
                </a:solidFill>
              </a:rPr>
              <a:t> the specified range.</a:t>
            </a:r>
          </a:p>
          <a:p>
            <a:r>
              <a:rPr lang="en-IN" dirty="0">
                <a:solidFill>
                  <a:srgbClr val="04D5AB"/>
                </a:solidFill>
              </a:rPr>
              <a:t>Students and Faculties can issue book by logging in.</a:t>
            </a:r>
          </a:p>
          <a:p>
            <a:endParaRPr lang="en-US" dirty="0">
              <a:solidFill>
                <a:srgbClr val="04D5A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532C2-9586-301A-9CB5-5690C7F6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4DB3-B66F-05B1-0180-8E2290B3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</p:spTree>
    <p:extLst>
      <p:ext uri="{BB962C8B-B14F-4D97-AF65-F5344CB8AC3E}">
        <p14:creationId xmlns:p14="http://schemas.microsoft.com/office/powerpoint/2010/main" val="204424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A482-9CFC-52D9-6733-4345799E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Technologies used in this app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A269-C27F-958E-180C-356F8D7A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SQLite Database </a:t>
            </a:r>
            <a:r>
              <a:rPr lang="en-US" dirty="0">
                <a:solidFill>
                  <a:srgbClr val="04D5AB"/>
                </a:solidFill>
              </a:rPr>
              <a:t>– </a:t>
            </a:r>
            <a:r>
              <a:rPr lang="en-US" sz="2800" dirty="0">
                <a:solidFill>
                  <a:schemeClr val="bg1"/>
                </a:solidFill>
              </a:rPr>
              <a:t>to store data locally</a:t>
            </a:r>
            <a:r>
              <a:rPr lang="en-US" sz="2800" dirty="0">
                <a:solidFill>
                  <a:srgbClr val="04D5AB"/>
                </a:solidFill>
              </a:rPr>
              <a:t>.</a:t>
            </a:r>
            <a:endParaRPr lang="en-US" dirty="0">
              <a:solidFill>
                <a:srgbClr val="04D5AB"/>
              </a:solidFill>
            </a:endParaRPr>
          </a:p>
          <a:p>
            <a:r>
              <a:rPr lang="en-US" b="1" dirty="0">
                <a:solidFill>
                  <a:srgbClr val="04D5AB"/>
                </a:solidFill>
              </a:rPr>
              <a:t>Circular Encryption / Decryption </a:t>
            </a:r>
            <a:r>
              <a:rPr lang="en-US" dirty="0">
                <a:solidFill>
                  <a:srgbClr val="04D5AB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to encrypt emails and passwords</a:t>
            </a:r>
            <a:r>
              <a:rPr lang="en-US" dirty="0">
                <a:solidFill>
                  <a:srgbClr val="04D5AB"/>
                </a:solidFill>
              </a:rPr>
              <a:t>.</a:t>
            </a:r>
          </a:p>
          <a:p>
            <a:r>
              <a:rPr lang="en-US" b="1" dirty="0" err="1">
                <a:solidFill>
                  <a:srgbClr val="04D5AB"/>
                </a:solidFill>
              </a:rPr>
              <a:t>FusedLocationProviderClient</a:t>
            </a:r>
            <a:r>
              <a:rPr lang="en-US" dirty="0">
                <a:solidFill>
                  <a:srgbClr val="04D5AB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to get user’s latitude &amp; longitude</a:t>
            </a:r>
            <a:r>
              <a:rPr lang="en-US" dirty="0">
                <a:solidFill>
                  <a:srgbClr val="04D5AB"/>
                </a:solidFill>
              </a:rPr>
              <a:t>.</a:t>
            </a:r>
          </a:p>
          <a:p>
            <a:r>
              <a:rPr lang="en-US" b="1" dirty="0">
                <a:solidFill>
                  <a:srgbClr val="04D5AB"/>
                </a:solidFill>
              </a:rPr>
              <a:t>Geocode</a:t>
            </a:r>
            <a:r>
              <a:rPr lang="en-US" dirty="0">
                <a:solidFill>
                  <a:srgbClr val="04D5AB"/>
                </a:solidFill>
              </a:rPr>
              <a:t>r – </a:t>
            </a:r>
            <a:r>
              <a:rPr lang="en-US" dirty="0">
                <a:solidFill>
                  <a:schemeClr val="bg1"/>
                </a:solidFill>
              </a:rPr>
              <a:t>to get address from latitude &amp; longitude</a:t>
            </a:r>
            <a:r>
              <a:rPr lang="en-US" dirty="0">
                <a:solidFill>
                  <a:srgbClr val="04D5AB"/>
                </a:solidFill>
              </a:rPr>
              <a:t>.</a:t>
            </a:r>
          </a:p>
          <a:p>
            <a:r>
              <a:rPr lang="en-US" b="1" dirty="0">
                <a:solidFill>
                  <a:srgbClr val="04D5AB"/>
                </a:solidFill>
              </a:rPr>
              <a:t>Custom and in-built Animations </a:t>
            </a:r>
            <a:r>
              <a:rPr lang="en-US" dirty="0">
                <a:solidFill>
                  <a:srgbClr val="04D5AB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to enhance user experience</a:t>
            </a:r>
            <a:r>
              <a:rPr lang="en-US" dirty="0">
                <a:solidFill>
                  <a:srgbClr val="04D5AB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2064-35F5-9938-80A7-9B93708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62C3-2E95-E42C-A6CE-BBEEF5D4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</p:spTree>
    <p:extLst>
      <p:ext uri="{BB962C8B-B14F-4D97-AF65-F5344CB8AC3E}">
        <p14:creationId xmlns:p14="http://schemas.microsoft.com/office/powerpoint/2010/main" val="15590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DEB8-4997-76A1-A12F-7CABFCB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App Screenshots</a:t>
            </a:r>
            <a:endParaRPr lang="en-IN" b="1" dirty="0">
              <a:solidFill>
                <a:srgbClr val="04D5A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11D04-3DE0-D02A-0E28-6B28313E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90689"/>
            <a:ext cx="2059819" cy="421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F150-E42A-23BD-9F4B-69FF819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C8809C-CF8B-413B-206D-EE5B137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96403-4735-32AB-D137-9B43730F4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39" y="1690687"/>
            <a:ext cx="2059584" cy="421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33F12-0B56-B3B3-507B-8C8D5E154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50" y="1690688"/>
            <a:ext cx="2059585" cy="421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CAD04-2740-5872-C026-0F7096B0ED7B}"/>
              </a:ext>
            </a:extLst>
          </p:cNvPr>
          <p:cNvSpPr txBox="1"/>
          <p:nvPr/>
        </p:nvSpPr>
        <p:spPr>
          <a:xfrm>
            <a:off x="1047750" y="6076950"/>
            <a:ext cx="205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Splash Screen</a:t>
            </a:r>
            <a:endParaRPr lang="en-IN" sz="1600" dirty="0">
              <a:solidFill>
                <a:srgbClr val="04D5A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FD832-DC7D-111F-79AE-72BAB59A7C90}"/>
              </a:ext>
            </a:extLst>
          </p:cNvPr>
          <p:cNvSpPr txBox="1"/>
          <p:nvPr/>
        </p:nvSpPr>
        <p:spPr>
          <a:xfrm>
            <a:off x="4953739" y="5987018"/>
            <a:ext cx="205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Welcome Screen</a:t>
            </a:r>
            <a:endParaRPr lang="en-IN" sz="1600" dirty="0">
              <a:solidFill>
                <a:srgbClr val="04D5A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FE9A3-18D0-9F38-0C8D-90FA40197B4F}"/>
              </a:ext>
            </a:extLst>
          </p:cNvPr>
          <p:cNvSpPr txBox="1"/>
          <p:nvPr/>
        </p:nvSpPr>
        <p:spPr>
          <a:xfrm>
            <a:off x="9084431" y="5946653"/>
            <a:ext cx="205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User can check available books without logging in.</a:t>
            </a:r>
            <a:endParaRPr lang="en-IN" sz="1600" dirty="0">
              <a:solidFill>
                <a:srgbClr val="04D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732-E27B-20D0-8CEB-5E69BFF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App Screenshots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76F6F-2D2C-BDF7-0942-DAB89882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2482F-125E-88DB-A6A2-0FF0D949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73704-3746-AA96-7171-C92A21F8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" y="1690688"/>
            <a:ext cx="1981199" cy="4214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35D13-EAB2-8214-A6E4-60577E09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90688"/>
            <a:ext cx="1981199" cy="4214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E536BD-4767-2BB8-10F3-B82F258DE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690688"/>
            <a:ext cx="1981199" cy="42148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CD0A90-7724-8FDC-2660-C4C099EFC4E7}"/>
              </a:ext>
            </a:extLst>
          </p:cNvPr>
          <p:cNvSpPr txBox="1"/>
          <p:nvPr/>
        </p:nvSpPr>
        <p:spPr>
          <a:xfrm>
            <a:off x="1047750" y="6076950"/>
            <a:ext cx="205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Register Activity</a:t>
            </a:r>
            <a:endParaRPr lang="en-IN" sz="1600" dirty="0">
              <a:solidFill>
                <a:srgbClr val="04D5A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C5C94-A110-F968-3026-4D186AE7B511}"/>
              </a:ext>
            </a:extLst>
          </p:cNvPr>
          <p:cNvSpPr txBox="1"/>
          <p:nvPr/>
        </p:nvSpPr>
        <p:spPr>
          <a:xfrm>
            <a:off x="5026780" y="5946259"/>
            <a:ext cx="205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Login Activity</a:t>
            </a:r>
            <a:endParaRPr lang="en-IN" sz="1600" dirty="0">
              <a:solidFill>
                <a:srgbClr val="04D5A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7F6081-ED30-5852-CD81-912B5B0F11B0}"/>
              </a:ext>
            </a:extLst>
          </p:cNvPr>
          <p:cNvSpPr txBox="1"/>
          <p:nvPr/>
        </p:nvSpPr>
        <p:spPr>
          <a:xfrm>
            <a:off x="8952289" y="6008271"/>
            <a:ext cx="205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Types of users</a:t>
            </a:r>
            <a:endParaRPr lang="en-IN" sz="1600" dirty="0">
              <a:solidFill>
                <a:srgbClr val="04D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4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765B-A327-6DCA-1C56-C4B429A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App Screenshots</a:t>
            </a:r>
            <a:endParaRPr lang="en-IN" b="1" dirty="0">
              <a:solidFill>
                <a:srgbClr val="04D5AB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68D4A8-4B87-133D-15B3-86F53630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80000" cy="42926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DB8D4-4DFC-A172-0962-2C6A8C2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4D942-959D-3783-D9B9-23EA05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7BA40-3C3F-5529-F5EE-78FB2A044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90688"/>
            <a:ext cx="1980000" cy="429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1436A-A37E-9E2B-A470-A7795C9A5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00" y="1690688"/>
            <a:ext cx="1980000" cy="4292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C70EB-116D-1760-53BB-19B104844A8C}"/>
              </a:ext>
            </a:extLst>
          </p:cNvPr>
          <p:cNvSpPr txBox="1"/>
          <p:nvPr/>
        </p:nvSpPr>
        <p:spPr>
          <a:xfrm>
            <a:off x="758381" y="5983372"/>
            <a:ext cx="205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After logging in as Librarian, Librarian can view &amp; remove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E811E-9A10-100C-DF24-24B417E1629F}"/>
              </a:ext>
            </a:extLst>
          </p:cNvPr>
          <p:cNvSpPr txBox="1"/>
          <p:nvPr/>
        </p:nvSpPr>
        <p:spPr>
          <a:xfrm>
            <a:off x="5026780" y="5946259"/>
            <a:ext cx="205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Librarian can view, add, remove &amp; update books</a:t>
            </a:r>
            <a:endParaRPr lang="en-IN" sz="1600" dirty="0">
              <a:solidFill>
                <a:srgbClr val="04D5A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4D12C-CFE9-3254-F31E-542418465F9F}"/>
              </a:ext>
            </a:extLst>
          </p:cNvPr>
          <p:cNvSpPr txBox="1"/>
          <p:nvPr/>
        </p:nvSpPr>
        <p:spPr>
          <a:xfrm>
            <a:off x="8912381" y="6071513"/>
            <a:ext cx="205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4D5AB"/>
                </a:solidFill>
              </a:rPr>
              <a:t>Update alert dialogue box</a:t>
            </a:r>
            <a:endParaRPr lang="en-IN" sz="1600" dirty="0">
              <a:solidFill>
                <a:srgbClr val="04D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42C8-2FBF-76AB-DB46-09F99AE5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App Screenshots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23CAA-C263-39BF-B7A6-10B28473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C94E8-1BBB-4530-D22D-7174E3E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7BB0-FC1C-9515-7A54-36FC472E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979999" cy="4292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6BC4D-7736-3A33-B5A0-35B8F7800FEB}"/>
              </a:ext>
            </a:extLst>
          </p:cNvPr>
          <p:cNvSpPr txBox="1"/>
          <p:nvPr/>
        </p:nvSpPr>
        <p:spPr>
          <a:xfrm>
            <a:off x="3121780" y="1690688"/>
            <a:ext cx="475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D5AB"/>
                </a:solidFill>
              </a:rPr>
              <a:t>Librarian can set library location as well as range so that students &amp; faculties can issue book after logging in inside the specified range</a:t>
            </a:r>
            <a:endParaRPr lang="en-IN" sz="1600" dirty="0">
              <a:solidFill>
                <a:srgbClr val="04D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5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16C1-AA72-261B-1CA6-9A81B4B2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D5AB"/>
                </a:solidFill>
              </a:rPr>
              <a:t>App Screenshots</a:t>
            </a:r>
            <a:endParaRPr lang="en-IN" b="1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C9B00-6E6C-6079-D4DC-314F9018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CA6-B2BF-5EBB-D6EA-5D9F1127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8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D3688A-34CF-5D54-E503-D232D6F1A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3"/>
            <a:ext cx="200705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6F5C8-3771-E020-7456-E2036EFF14CA}"/>
              </a:ext>
            </a:extLst>
          </p:cNvPr>
          <p:cNvSpPr txBox="1"/>
          <p:nvPr/>
        </p:nvSpPr>
        <p:spPr>
          <a:xfrm>
            <a:off x="4381500" y="3105834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D5AB"/>
                </a:solidFill>
              </a:rPr>
              <a:t>User won’t be able to sign in if he/she is out of library location range</a:t>
            </a:r>
            <a:endParaRPr lang="en-IN" dirty="0">
              <a:solidFill>
                <a:srgbClr val="04D5AB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83A600-9B60-867D-6E21-7D637667B4A5}"/>
              </a:ext>
            </a:extLst>
          </p:cNvPr>
          <p:cNvCxnSpPr>
            <a:cxnSpLocks/>
          </p:cNvCxnSpPr>
          <p:nvPr/>
        </p:nvCxnSpPr>
        <p:spPr>
          <a:xfrm flipH="1">
            <a:off x="2628900" y="5715000"/>
            <a:ext cx="914400" cy="0"/>
          </a:xfrm>
          <a:prstGeom prst="straightConnector1">
            <a:avLst/>
          </a:prstGeom>
          <a:ln w="38100">
            <a:solidFill>
              <a:srgbClr val="04D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B8DD5-B62F-F08E-3FC6-D3C5B70BD60A}"/>
              </a:ext>
            </a:extLst>
          </p:cNvPr>
          <p:cNvCxnSpPr/>
          <p:nvPr/>
        </p:nvCxnSpPr>
        <p:spPr>
          <a:xfrm flipV="1">
            <a:off x="3533775" y="3362325"/>
            <a:ext cx="0" cy="2371725"/>
          </a:xfrm>
          <a:prstGeom prst="line">
            <a:avLst/>
          </a:prstGeom>
          <a:ln w="28575">
            <a:solidFill>
              <a:srgbClr val="04D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791A5F-5510-832B-8F0F-F6FCAD914EBB}"/>
              </a:ext>
            </a:extLst>
          </p:cNvPr>
          <p:cNvCxnSpPr/>
          <p:nvPr/>
        </p:nvCxnSpPr>
        <p:spPr>
          <a:xfrm>
            <a:off x="3543300" y="3381374"/>
            <a:ext cx="714375" cy="0"/>
          </a:xfrm>
          <a:prstGeom prst="line">
            <a:avLst/>
          </a:prstGeom>
          <a:ln w="28575">
            <a:solidFill>
              <a:srgbClr val="04D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2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E946-930D-39B2-81FF-E4AA1D01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D5AB"/>
                </a:solidFill>
              </a:rPr>
              <a:t>App Screenshots</a:t>
            </a:r>
            <a:endParaRPr lang="en-IN" dirty="0">
              <a:solidFill>
                <a:srgbClr val="04D5A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4E12A-335C-C5CC-E48A-9721047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Bhosley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37CE4-B14B-4B98-008B-F005D641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FB3D-35A1-47C1-947C-79111BFEAEA0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5ACFF-97BD-825B-9402-2C4211EBE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1979999" cy="4292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74779E-474F-96F6-4F93-D68A17A66EA7}"/>
              </a:ext>
            </a:extLst>
          </p:cNvPr>
          <p:cNvSpPr txBox="1"/>
          <p:nvPr/>
        </p:nvSpPr>
        <p:spPr>
          <a:xfrm>
            <a:off x="3121780" y="1690688"/>
            <a:ext cx="47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D5AB"/>
                </a:solidFill>
              </a:rPr>
              <a:t>After logging in as Student, Student can issue book by clicking on the issue button</a:t>
            </a:r>
            <a:endParaRPr lang="en-IN" sz="1600" dirty="0">
              <a:solidFill>
                <a:srgbClr val="04D5A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9ED1C-7FD8-BDE2-DED8-F7906302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88" y="1690688"/>
            <a:ext cx="1979999" cy="42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371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Library Management System App</vt:lpstr>
      <vt:lpstr>What is this app about?</vt:lpstr>
      <vt:lpstr>Technologies used in this app</vt:lpstr>
      <vt:lpstr>App Screenshots</vt:lpstr>
      <vt:lpstr>App Screenshots</vt:lpstr>
      <vt:lpstr>App Screenshots</vt:lpstr>
      <vt:lpstr>App Screenshots</vt:lpstr>
      <vt:lpstr>App Screenshots</vt:lpstr>
      <vt:lpstr>App Screenshots</vt:lpstr>
      <vt:lpstr>Circular Encryption </vt:lpstr>
      <vt:lpstr>Demonstration</vt:lpstr>
      <vt:lpstr>Things I Learnt During This Internship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App</dc:title>
  <dc:creator>Kishore Bhosley</dc:creator>
  <cp:lastModifiedBy>Kishore Bhosley</cp:lastModifiedBy>
  <cp:revision>2</cp:revision>
  <dcterms:created xsi:type="dcterms:W3CDTF">2023-08-05T15:18:19Z</dcterms:created>
  <dcterms:modified xsi:type="dcterms:W3CDTF">2023-08-06T18:39:00Z</dcterms:modified>
</cp:coreProperties>
</file>