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manathan Devaraj" initials="HD" lastIdx="1" clrIdx="0">
    <p:extLst>
      <p:ext uri="{19B8F6BF-5375-455C-9EA6-DF929625EA0E}">
        <p15:presenceInfo xmlns:p15="http://schemas.microsoft.com/office/powerpoint/2012/main" xmlns="" userId="64f93c188ad126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318" y="2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2769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8520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05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93568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272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59357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48699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11084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19053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8296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0452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7956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9536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237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992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5090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3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70229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3388" y="529712"/>
            <a:ext cx="1868404" cy="1290752"/>
            <a:chOff x="348075" y="825377"/>
            <a:chExt cx="1868404" cy="1290752"/>
          </a:xfrm>
        </p:grpSpPr>
        <p:sp>
          <p:nvSpPr>
            <p:cNvPr id="3" name="object 3"/>
            <p:cNvSpPr/>
            <p:nvPr/>
          </p:nvSpPr>
          <p:spPr>
            <a:xfrm>
              <a:off x="348075" y="825377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68779" y="1554154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8195057" y="502710"/>
            <a:ext cx="1228726" cy="1111278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9869" y="1245756"/>
            <a:ext cx="639679" cy="56197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6200" y="70429"/>
            <a:ext cx="7629525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19"/>
          <p:cNvSpPr txBox="1"/>
          <p:nvPr/>
        </p:nvSpPr>
        <p:spPr>
          <a:xfrm>
            <a:off x="1377538" y="2565070"/>
            <a:ext cx="9108374" cy="3234219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1483995">
              <a:lnSpc>
                <a:spcPts val="3800"/>
              </a:lnSpc>
              <a:spcBef>
                <a:spcPts val="620"/>
              </a:spcBef>
            </a:pPr>
            <a:r>
              <a:rPr sz="2800" spc="-455" dirty="0">
                <a:latin typeface="Candara" pitchFamily="34" charset="0"/>
                <a:cs typeface="Arial"/>
              </a:rPr>
              <a:t>STUDENT</a:t>
            </a:r>
            <a:r>
              <a:rPr sz="2800" spc="-180" dirty="0">
                <a:latin typeface="Candara" pitchFamily="34" charset="0"/>
                <a:cs typeface="Arial"/>
              </a:rPr>
              <a:t> </a:t>
            </a:r>
            <a:r>
              <a:rPr sz="2800" spc="-370" dirty="0" smtClean="0">
                <a:latin typeface="Candara" pitchFamily="34" charset="0"/>
                <a:cs typeface="Arial"/>
              </a:rPr>
              <a:t>NAME</a:t>
            </a:r>
            <a:r>
              <a:rPr lang="en-US" sz="2800" spc="-370" dirty="0" smtClean="0">
                <a:latin typeface="Candara" pitchFamily="34" charset="0"/>
                <a:cs typeface="Arial"/>
              </a:rPr>
              <a:t>                : </a:t>
            </a:r>
            <a:r>
              <a:rPr sz="2800" spc="-370" dirty="0" smtClean="0">
                <a:latin typeface="Candara" pitchFamily="34" charset="0"/>
                <a:cs typeface="Arial"/>
              </a:rPr>
              <a:t> </a:t>
            </a:r>
            <a:r>
              <a:rPr lang="en-US" sz="2800" spc="-370" dirty="0" smtClean="0">
                <a:latin typeface="Candara" pitchFamily="34" charset="0"/>
                <a:cs typeface="Arial"/>
              </a:rPr>
              <a:t>  	    KISHORE. R</a:t>
            </a:r>
          </a:p>
          <a:p>
            <a:pPr marL="12700" marR="1483995">
              <a:lnSpc>
                <a:spcPts val="3800"/>
              </a:lnSpc>
              <a:spcBef>
                <a:spcPts val="620"/>
              </a:spcBef>
            </a:pPr>
            <a:r>
              <a:rPr sz="2800" spc="-515" dirty="0" smtClean="0">
                <a:latin typeface="Candara" pitchFamily="34" charset="0"/>
                <a:cs typeface="Arial"/>
              </a:rPr>
              <a:t>REGISTER</a:t>
            </a:r>
            <a:r>
              <a:rPr sz="2800" spc="-250" dirty="0" smtClean="0">
                <a:latin typeface="Candara" pitchFamily="34" charset="0"/>
                <a:cs typeface="Arial"/>
              </a:rPr>
              <a:t> </a:t>
            </a:r>
            <a:r>
              <a:rPr sz="2800" spc="-440" dirty="0" smtClean="0">
                <a:latin typeface="Candara" pitchFamily="34" charset="0"/>
                <a:cs typeface="Arial"/>
              </a:rPr>
              <a:t>NO</a:t>
            </a:r>
            <a:r>
              <a:rPr lang="en-US" sz="2800" spc="-440" dirty="0" smtClean="0">
                <a:latin typeface="Candara" pitchFamily="34" charset="0"/>
                <a:cs typeface="Arial"/>
              </a:rPr>
              <a:t>.  </a:t>
            </a:r>
            <a:r>
              <a:rPr sz="2800" spc="-280" dirty="0" smtClean="0">
                <a:latin typeface="Candara" pitchFamily="34" charset="0"/>
                <a:cs typeface="Arial"/>
              </a:rPr>
              <a:t> </a:t>
            </a:r>
            <a:r>
              <a:rPr lang="en-US" sz="2800" spc="-280" dirty="0" smtClean="0">
                <a:latin typeface="Candara" pitchFamily="34" charset="0"/>
                <a:cs typeface="Arial"/>
              </a:rPr>
              <a:t>		</a:t>
            </a:r>
            <a:r>
              <a:rPr lang="en-US" sz="2800" spc="-305" dirty="0" smtClean="0">
                <a:latin typeface="Candara" pitchFamily="34" charset="0"/>
                <a:cs typeface="Arial"/>
              </a:rPr>
              <a:t> </a:t>
            </a:r>
            <a:r>
              <a:rPr sz="2800" spc="-305" dirty="0" smtClean="0">
                <a:latin typeface="Candara" pitchFamily="34" charset="0"/>
                <a:cs typeface="Arial"/>
              </a:rPr>
              <a:t>:</a:t>
            </a:r>
            <a:r>
              <a:rPr lang="en-US" sz="2800" spc="-305" dirty="0" smtClean="0">
                <a:latin typeface="Candara" pitchFamily="34" charset="0"/>
                <a:cs typeface="Arial"/>
              </a:rPr>
              <a:t>     	</a:t>
            </a:r>
            <a:r>
              <a:rPr lang="en-US" sz="2800" spc="-305" smtClean="0">
                <a:latin typeface="Candara" pitchFamily="34" charset="0"/>
                <a:cs typeface="Arial"/>
              </a:rPr>
              <a:t>    212400085  </a:t>
            </a:r>
            <a:endParaRPr lang="en-US" sz="2800" spc="-305" dirty="0" smtClean="0">
              <a:latin typeface="Candara" pitchFamily="34" charset="0"/>
              <a:cs typeface="Arial"/>
            </a:endParaRPr>
          </a:p>
          <a:p>
            <a:pPr marL="12700" marR="1483995">
              <a:lnSpc>
                <a:spcPts val="3800"/>
              </a:lnSpc>
              <a:spcBef>
                <a:spcPts val="620"/>
              </a:spcBef>
            </a:pPr>
            <a:r>
              <a:rPr lang="en-US" sz="2800" spc="-305" dirty="0" smtClean="0">
                <a:latin typeface="Candara" pitchFamily="34" charset="0"/>
                <a:cs typeface="Arial"/>
              </a:rPr>
              <a:t>NMID                                        :               61181B253098C98A9F645D65985EC36C</a:t>
            </a:r>
            <a:endParaRPr lang="en-US" sz="2800" spc="-305" dirty="0">
              <a:latin typeface="Candara" pitchFamily="34" charset="0"/>
              <a:cs typeface="Arial"/>
            </a:endParaRPr>
          </a:p>
          <a:p>
            <a:pPr marL="12700" marR="1483995">
              <a:lnSpc>
                <a:spcPts val="3800"/>
              </a:lnSpc>
              <a:spcBef>
                <a:spcPts val="620"/>
              </a:spcBef>
            </a:pPr>
            <a:r>
              <a:rPr sz="2800" spc="-425" dirty="0" smtClean="0">
                <a:latin typeface="Candara" pitchFamily="34" charset="0"/>
                <a:cs typeface="Arial"/>
              </a:rPr>
              <a:t>DEPARTMENT</a:t>
            </a:r>
            <a:r>
              <a:rPr lang="en-US" sz="2800" spc="-425" dirty="0" smtClean="0">
                <a:latin typeface="Candara" pitchFamily="34" charset="0"/>
                <a:cs typeface="Arial"/>
              </a:rPr>
              <a:t>		</a:t>
            </a:r>
            <a:r>
              <a:rPr sz="2800" spc="-425" dirty="0" smtClean="0">
                <a:latin typeface="Candara" pitchFamily="34" charset="0"/>
                <a:cs typeface="Arial"/>
              </a:rPr>
              <a:t>:</a:t>
            </a:r>
            <a:r>
              <a:rPr lang="en-US" sz="2800" spc="-425" dirty="0" smtClean="0">
                <a:latin typeface="Candara" pitchFamily="34" charset="0"/>
                <a:cs typeface="Arial"/>
              </a:rPr>
              <a:t>   	         II BCA  A     </a:t>
            </a:r>
            <a:endParaRPr sz="2800" dirty="0">
              <a:latin typeface="Candara" pitchFamily="34" charset="0"/>
              <a:cs typeface="Arial"/>
            </a:endParaRPr>
          </a:p>
          <a:p>
            <a:pPr marL="12700">
              <a:lnSpc>
                <a:spcPts val="3750"/>
              </a:lnSpc>
            </a:pPr>
            <a:r>
              <a:rPr sz="2800" spc="-395" dirty="0" smtClean="0">
                <a:latin typeface="Candara" pitchFamily="34" charset="0"/>
                <a:cs typeface="Arial"/>
              </a:rPr>
              <a:t>COLLEGE</a:t>
            </a:r>
            <a:r>
              <a:rPr lang="en-US" sz="2800" spc="-425" dirty="0" smtClean="0">
                <a:latin typeface="Candara" pitchFamily="34" charset="0"/>
                <a:cs typeface="Arial"/>
              </a:rPr>
              <a:t>  			:   	         </a:t>
            </a:r>
            <a:r>
              <a:rPr lang="en-US" sz="2800" spc="-425" dirty="0" smtClean="0">
                <a:latin typeface="Candara" pitchFamily="34" charset="0"/>
                <a:cs typeface="Arial"/>
              </a:rPr>
              <a:t>S.I.V.E.T  COLLEGE </a:t>
            </a:r>
          </a:p>
          <a:p>
            <a:pPr marL="12700">
              <a:lnSpc>
                <a:spcPts val="3750"/>
              </a:lnSpc>
            </a:pPr>
            <a:r>
              <a:rPr lang="en-US" sz="2800" spc="-425" dirty="0" smtClean="0">
                <a:latin typeface="Candara" pitchFamily="34" charset="0"/>
                <a:cs typeface="Arial"/>
              </a:rPr>
              <a:t>UNIVERSITY     	                   	:	         MADRAS    UNIVERSITY</a:t>
            </a:r>
            <a:endParaRPr sz="2800" dirty="0">
              <a:latin typeface="Candara" pitchFamily="34" charset="0"/>
              <a:cs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96425" y="54292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611828"/>
            <a:ext cx="84804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AutoShape 2" descr="blob:https://web.whatsapp.com/30687873-b24e-4d36-b720-1b76b86961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1"/>
            <a:ext cx="412990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9CA1FE-5908-013F-BA11-62AE3201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1000"/>
            <a:ext cx="5616402" cy="685800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CSS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9074727" cy="48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83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859502" y="7126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4900" y="3399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54412" y="61916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3200" y="457669"/>
            <a:ext cx="457866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8C8BE9B-1684-DF32-E388-7A7B193DDED1}"/>
              </a:ext>
            </a:extLst>
          </p:cNvPr>
          <p:cNvSpPr txBox="1"/>
          <p:nvPr/>
        </p:nvSpPr>
        <p:spPr>
          <a:xfrm>
            <a:off x="914400" y="1524000"/>
            <a:ext cx="94487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visiting My portfolio ! I am passionate about  for learning, growing, and taking on new Challenges.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portfolio, reflects my skills, Creativity, and dedication to 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building a strong foundation in My career.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look forward to exploring opportunities where I can contribute, collaborate, and Continue to improve.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you’d like to connect or know more about me, feel free to reach out through the contact section.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EA7C24E-8444-F2AD-EBE6-3D9345C01F1D}"/>
              </a:ext>
            </a:extLst>
          </p:cNvPr>
          <p:cNvSpPr txBox="1"/>
          <p:nvPr/>
        </p:nvSpPr>
        <p:spPr>
          <a:xfrm>
            <a:off x="3581400" y="83820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 err="1">
                <a:solidFill>
                  <a:srgbClr val="5FCBE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Github</a:t>
            </a:r>
            <a:r>
              <a:rPr lang="en-IN" sz="3200" b="1" u="sng" dirty="0">
                <a:solidFill>
                  <a:srgbClr val="5FCBE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Link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04D958E-B806-E977-F3BA-92E9B8F6EF03}"/>
              </a:ext>
            </a:extLst>
          </p:cNvPr>
          <p:cNvSpPr txBox="1"/>
          <p:nvPr/>
        </p:nvSpPr>
        <p:spPr>
          <a:xfrm>
            <a:off x="533400" y="2590800"/>
            <a:ext cx="8612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https://kishorebcaasivet-coder.github.io/kishore/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90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rot="3050769">
            <a:off x="9503747" y="547183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283381" y="714273"/>
            <a:ext cx="39096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3200" b="1" u="sng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32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CEC4050-8FB8-4FFB-79F2-21F59B0743E1}"/>
              </a:ext>
            </a:extLst>
          </p:cNvPr>
          <p:cNvSpPr txBox="1"/>
          <p:nvPr/>
        </p:nvSpPr>
        <p:spPr>
          <a:xfrm>
            <a:off x="1200150" y="2869986"/>
            <a:ext cx="8610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  DIGITAL PORTFOLIO 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 and Technologies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Portfolio design and Layout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Functionality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and </a:t>
            </a: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Github Link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90663" y="2933700"/>
            <a:ext cx="2163062" cy="217170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836616" y="13712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900" y="551333"/>
            <a:ext cx="56368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3200" u="sng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u="sng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u="sng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2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C4AF9315-60A2-723F-EE3F-F2920DCAB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6852"/>
            <a:ext cx="3429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B1D881ED-4D3A-64D5-EF3E-188AC71D3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1695108"/>
            <a:ext cx="77724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portfolios are often limited, inaccessible, and difficult to update, making it challenging for individuals to effectively showcase their skills and work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solves this by providing a dynamic, accessible, and easily updatable platform for personal and professional presentation.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076575" cy="344805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516068" y="205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3921" y="445022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8350F7-D843-8681-7E3E-F3790EDF82A9}"/>
              </a:ext>
            </a:extLst>
          </p:cNvPr>
          <p:cNvSpPr txBox="1"/>
          <p:nvPr/>
        </p:nvSpPr>
        <p:spPr>
          <a:xfrm>
            <a:off x="676275" y="1363468"/>
            <a:ext cx="8224838" cy="415498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individuals struggle to effectively present their skills, projects, and achievements using traditional paper-based or static formats.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lack accessibility, interactivity, and ease of updating.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addresses this issue by offering a dynamic, centralized, and professional platform to showcase work, improving visibility and engagement in academic or professional environments.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26620" y="541727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552655"/>
            <a:ext cx="678490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u="sng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u="sng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0A5569DB-BB0A-CD86-103A-923EB677A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36116"/>
            <a:ext cx="95631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Teachers and Professors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They use the digital portfolio to assess students’ learning progress, project work, and overall academic performance in a more interactive and organized format.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Employers and Recruiters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–They review digital portfolios to evaluate a candidate’s qualifications, practical skills, and suitability for internships, jobs, or freelance opportunities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In cases where students offer services like design, writing, or programming, clients use the portfolio to assess the student’s previous work before hiring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They are the primary users who create and maintain the digital portfolio to showcase their academic achievements, skills, projects, and experiences.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834" y="149633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4987" y="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542744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1F66AA5-9BC1-D45B-D7F8-23CA766C5F72}"/>
              </a:ext>
            </a:extLst>
          </p:cNvPr>
          <p:cNvSpPr txBox="1"/>
          <p:nvPr/>
        </p:nvSpPr>
        <p:spPr>
          <a:xfrm>
            <a:off x="3505200" y="1496330"/>
            <a:ext cx="54864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structure the content of the portfolio.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Styles the content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Adds interactivity and dynamic features.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semantic 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responsive CSS (e.g., Flexbox, Grid)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JavaScript for dynamic elements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code clean and organized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editor –virtual studio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across devices and browsers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3368" y="192893"/>
            <a:ext cx="93281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POTFOLIO DESIGN AND LAYOUT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B095F68-E9D4-A499-28ED-03A2029A6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84" y="2135980"/>
            <a:ext cx="687151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F32CF753-221C-9F56-F8D8-D92948F9A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194446DB-1358-9515-F8B3-CD84001F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95673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xmlns="" id="{5042660D-4C06-DBA9-C21C-0CA3C96DB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9" y="1438800"/>
            <a:ext cx="9745687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Design: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&amp; Minimal: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clutter; use whitespace effectively.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Style: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a unified color scheme, fonts, and icon style.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Look: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Choose modern and readable typography; keep visuals high quality.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navigation with clear menus and call-to-action buttons.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Must look good on all devices (mobile, tablet, desktop).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xmlns="" id="{A1CA2EE0-412E-7E70-3953-FAAF5EB3F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0" y="3850675"/>
            <a:ext cx="916468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Layout: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Includes your name/logo and navigation menu.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Hero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short intro or tagline that tells who you are.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Brief bio, skills, and background info.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Showcases your best work with images, descriptions, and links.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Lists technical and soft skills (can include icons or charts).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23000"/>
            <a:ext cx="8596668" cy="685800"/>
          </a:xfrm>
        </p:spPr>
        <p:txBody>
          <a:bodyPr>
            <a:normAutofit/>
          </a:bodyPr>
          <a:lstStyle/>
          <a:p>
            <a:pPr algn="r"/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17A75C-D0BE-76C9-2F7A-CFFF366B3C1D}"/>
              </a:ext>
            </a:extLst>
          </p:cNvPr>
          <p:cNvSpPr txBox="1"/>
          <p:nvPr/>
        </p:nvSpPr>
        <p:spPr>
          <a:xfrm>
            <a:off x="1524000" y="1108800"/>
            <a:ext cx="838200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400" b="1" dirty="0"/>
              <a:t>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Gallery	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display of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Brief bio and 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	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of tools and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	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direct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and tablet friendly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Downloadable Resume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Optional PDF CV</a:t>
            </a:r>
          </a:p>
          <a:p>
            <a:pPr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sz="2400" b="1" dirty="0"/>
              <a:t>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Menu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movement between sections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Hover effects, sliders, filters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Media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Videos, images, or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 Optimization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people find your portfolio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Links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Connects to your LinkedIn, GitHub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586</TotalTime>
  <Words>440</Words>
  <Application>Microsoft Office PowerPoint</Application>
  <PresentationFormat>Custom</PresentationFormat>
  <Paragraphs>108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 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AFTER CSS 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acer</cp:lastModifiedBy>
  <cp:revision>45</cp:revision>
  <dcterms:created xsi:type="dcterms:W3CDTF">2024-03-29T15:07:22Z</dcterms:created>
  <dcterms:modified xsi:type="dcterms:W3CDTF">2025-09-10T23:24:36Z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