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75" r:id="rId3"/>
    <p:sldId id="276" r:id="rId4"/>
    <p:sldId id="258" r:id="rId5"/>
    <p:sldId id="260" r:id="rId6"/>
    <p:sldId id="259" r:id="rId7"/>
    <p:sldId id="264" r:id="rId8"/>
    <p:sldId id="267" r:id="rId9"/>
    <p:sldId id="268" r:id="rId10"/>
    <p:sldId id="269" r:id="rId11"/>
    <p:sldId id="271" r:id="rId12"/>
    <p:sldId id="274" r:id="rId13"/>
    <p:sldId id="273" r:id="rId14"/>
    <p:sldId id="266" r:id="rId15"/>
    <p:sldId id="263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0" autoAdjust="0"/>
    <p:restoredTop sz="96137" autoAdjust="0"/>
  </p:normalViewPr>
  <p:slideViewPr>
    <p:cSldViewPr snapToGrid="0" snapToObjects="1">
      <p:cViewPr>
        <p:scale>
          <a:sx n="130" d="100"/>
          <a:sy n="130" d="100"/>
        </p:scale>
        <p:origin x="1329" y="29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FDAB0-FF64-43C1-9A8A-C72F64B2F67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BE4E1F-FDD0-46A1-A795-29DFE18639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2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4E1F-FDD0-46A1-A795-29DFE18639D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14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AI agents are modular components designed to carry out a well-defined task. </a:t>
            </a:r>
          </a:p>
          <a:p>
            <a:r>
              <a:rPr lang="en-US" dirty="0"/>
              <a:t>Think of them as intelligent units of functionality — similar in spirit to libraries or APIs — but powered by natural language and reasoning capabilities.</a:t>
            </a:r>
          </a:p>
          <a:p>
            <a:r>
              <a:rPr lang="en-US" dirty="0"/>
              <a:t>Unlike static libraries, agents can adapt, learn, and evolve. They respond to natural language instructions and can be improved just by refining their prompts or objectives.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BE4E1F-FDD0-46A1-A795-29DFE18639D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32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utogen" TargetMode="External"/><Relationship Id="rId2" Type="http://schemas.openxmlformats.org/officeDocument/2006/relationships/hyperlink" Target="https://github.com/kishorec/CSharpCodeGenAgent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y.visualstudio.com/?auth_redirect=true" TargetMode="External"/><Relationship Id="rId4" Type="http://schemas.openxmlformats.org/officeDocument/2006/relationships/hyperlink" Target="https://microsoft.github.io/autogen/0.2/docs/autogen-studio/getting-started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200" dirty="0">
                <a:solidFill>
                  <a:srgbClr val="FFFFFF"/>
                </a:solidFill>
              </a:rPr>
              <a:t>C# Code Generation Agent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en-US" dirty="0"/>
              <a:t>A basic agentic system for automating code generation, unit testing, and documentation with Azure OpenAI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F3D9-00F3-6EE3-62A2-F7173CE87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Agents can be orchestrated into larger complex systems and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98D60-00C5-EF75-BB06-D96FDAB6A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Just as we compose libraries to build applications, we can </a:t>
            </a:r>
            <a:r>
              <a:rPr lang="en-US" b="1" dirty="0"/>
              <a:t>compose</a:t>
            </a:r>
            <a:r>
              <a:rPr lang="en-US" dirty="0"/>
              <a:t> agents to solve broader business use cases. </a:t>
            </a:r>
          </a:p>
          <a:p>
            <a:r>
              <a:rPr lang="en-US" dirty="0"/>
              <a:t>Each agent can handle a specific sub-task and be coordinated by an </a:t>
            </a:r>
            <a:r>
              <a:rPr lang="en-US" b="1" dirty="0"/>
              <a:t>orchestrator</a:t>
            </a:r>
            <a:r>
              <a:rPr lang="en-US" dirty="0"/>
              <a:t> that manages the overall workflow.</a:t>
            </a:r>
          </a:p>
        </p:txBody>
      </p:sp>
    </p:spTree>
    <p:extLst>
      <p:ext uri="{BB962C8B-B14F-4D97-AF65-F5344CB8AC3E}">
        <p14:creationId xmlns:p14="http://schemas.microsoft.com/office/powerpoint/2010/main" val="2613496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5E87-A3D2-80F9-9304-1FE435D2F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are transitioning to intent-based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4C30E-DCC3-A571-0E3A-8BA189E0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currently write precise instructions in code. </a:t>
            </a:r>
          </a:p>
          <a:p>
            <a:r>
              <a:rPr lang="en-US" dirty="0"/>
              <a:t>With agents, we describe </a:t>
            </a:r>
            <a:r>
              <a:rPr lang="en-US" b="1" dirty="0"/>
              <a:t>what we want</a:t>
            </a:r>
            <a:r>
              <a:rPr lang="en-US" dirty="0"/>
              <a:t>, not necessarily </a:t>
            </a:r>
            <a:r>
              <a:rPr lang="en-US" b="1" dirty="0"/>
              <a:t>how to do it</a:t>
            </a:r>
            <a:r>
              <a:rPr lang="en-US" dirty="0"/>
              <a:t>.</a:t>
            </a:r>
          </a:p>
          <a:p>
            <a:r>
              <a:rPr lang="en-US" dirty="0"/>
              <a:t>The “how” can now be partially or fully handled by the agent itself.</a:t>
            </a:r>
          </a:p>
        </p:txBody>
      </p:sp>
    </p:spTree>
    <p:extLst>
      <p:ext uri="{BB962C8B-B14F-4D97-AF65-F5344CB8AC3E}">
        <p14:creationId xmlns:p14="http://schemas.microsoft.com/office/powerpoint/2010/main" val="559353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4377-A364-4D16-3346-5F4DCF8DD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future of development might be prompt-driven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453DA-8953-2B71-95F2-F3FEAFB9C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Writing a good agent isn't about writing a lot of code — it's about crafting the right prompt.</a:t>
            </a:r>
          </a:p>
          <a:p>
            <a:r>
              <a:rPr lang="en-US" dirty="0"/>
              <a:t>Prompt engineering is becoming a core skill in software development, much like debugging or refactoring. </a:t>
            </a:r>
          </a:p>
          <a:p>
            <a:r>
              <a:rPr lang="en-US" dirty="0"/>
              <a:t>And like traditional development, it often takes multiple iterations to “get it right.”</a:t>
            </a:r>
          </a:p>
        </p:txBody>
      </p:sp>
    </p:spTree>
    <p:extLst>
      <p:ext uri="{BB962C8B-B14F-4D97-AF65-F5344CB8AC3E}">
        <p14:creationId xmlns:p14="http://schemas.microsoft.com/office/powerpoint/2010/main" val="89531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2AA32-F40A-EF74-9914-C99A0F602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Reusable agent ecosystems are emerging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6B795-8AC4-8FB4-EEFF-1A18D1CE7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Just like package managers host reusable libraries (nuget, pip, etc.), we’re entering a phase where reusable agents will be stored, shared, and combined to build larger systems — possibly in open agent registries or platforms like </a:t>
            </a:r>
            <a:r>
              <a:rPr lang="en-US" dirty="0" err="1"/>
              <a:t>LangChain</a:t>
            </a:r>
            <a:r>
              <a:rPr lang="en-US" dirty="0"/>
              <a:t> or </a:t>
            </a:r>
            <a:r>
              <a:rPr lang="en-US" dirty="0" err="1"/>
              <a:t>OpenAgents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62826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99F85-A281-B958-EB1C-89D0F1CC7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33C12-BF6A-4E28-DF7A-6FBA9D525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Links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11F8-D9A4-A346-57FC-CCB99587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Code generation agent from the demo:</a:t>
            </a:r>
          </a:p>
          <a:p>
            <a:pPr lvl="1"/>
            <a:r>
              <a:rPr lang="en-US" dirty="0"/>
              <a:t>Illustrates how to build a basic agentic system from scratch using raw Azure OpenAI APIs, without the abstraction of high-level frameworks.</a:t>
            </a:r>
          </a:p>
          <a:p>
            <a:pPr lvl="1"/>
            <a:r>
              <a:rPr lang="en-US" dirty="0"/>
              <a:t>GitHub Repo: </a:t>
            </a:r>
            <a:r>
              <a:rPr lang="en-US" dirty="0" err="1">
                <a:hlinkClick r:id="rId2"/>
              </a:rPr>
              <a:t>kishorec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CSharpCodeGenAgents</a:t>
            </a:r>
            <a:endParaRPr lang="en-US" dirty="0"/>
          </a:p>
          <a:p>
            <a:r>
              <a:rPr lang="en-US" dirty="0"/>
              <a:t>Autogen</a:t>
            </a:r>
            <a:endParaRPr dirty="0"/>
          </a:p>
          <a:p>
            <a:pPr lvl="1"/>
            <a:r>
              <a:rPr lang="en-US" dirty="0"/>
              <a:t>High level framework for building agents. </a:t>
            </a:r>
          </a:p>
          <a:p>
            <a:pPr lvl="1"/>
            <a:r>
              <a:rPr lang="en-US" dirty="0"/>
              <a:t>GitHub Repo: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pPr lvl="1"/>
            <a:r>
              <a:rPr lang="en-US" dirty="0" err="1"/>
              <a:t>AutogenStudio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r>
              <a:rPr lang="en-US" dirty="0">
                <a:hlinkClick r:id="rId5"/>
              </a:rPr>
              <a:t>Link</a:t>
            </a:r>
            <a:r>
              <a:rPr lang="en-US" dirty="0"/>
              <a:t> </a:t>
            </a:r>
            <a:r>
              <a:rPr lang="en-US" sz="2800" dirty="0"/>
              <a:t>to get free Azure Credit. Click on the Activate button for $150 monthly credit 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3229308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Thank you!</a:t>
            </a:r>
          </a:p>
          <a:p>
            <a:r>
              <a:rPr dirty="0"/>
              <a:t>Let</a:t>
            </a:r>
            <a:r>
              <a:rPr lang="en-US" dirty="0"/>
              <a:t>'s</a:t>
            </a:r>
            <a:r>
              <a:rPr dirty="0"/>
              <a:t> take questions.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C9F77-A374-F751-AE43-4E04559A3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AI agent?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DDE5-8060-AF2E-9A28-650AB88E92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038" y="2515518"/>
            <a:ext cx="7790761" cy="3610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AI agent is a program, or a system designed to act autonomously to achieve a certain goal(s).</a:t>
            </a:r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267765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B33B-E2C0-DDC5-8A38-B58A25D3D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5EC25-77F4-EAAF-C723-B7ABBC88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274638"/>
            <a:ext cx="8367311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How AI Agents Operate Autonomously?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536D-38E7-9AA9-B60A-9D82033C92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878" y="1379037"/>
            <a:ext cx="8225928" cy="3736462"/>
          </a:xfrm>
        </p:spPr>
        <p:txBody>
          <a:bodyPr>
            <a:normAutofit fontScale="62500" lnSpcReduction="20000"/>
          </a:bodyPr>
          <a:lstStyle/>
          <a:p>
            <a:r>
              <a:rPr lang="en-US" sz="4000" dirty="0"/>
              <a:t>AI agents work through a continuous cycle of</a:t>
            </a:r>
          </a:p>
          <a:p>
            <a:pPr lvl="1"/>
            <a:r>
              <a:rPr lang="en-US" sz="3600" b="1" dirty="0"/>
              <a:t>Perception</a:t>
            </a:r>
            <a:r>
              <a:rPr lang="en-US" sz="3600" dirty="0"/>
              <a:t>. Gathers information from user inputs or sensors</a:t>
            </a:r>
          </a:p>
          <a:p>
            <a:pPr lvl="1"/>
            <a:r>
              <a:rPr lang="en-US" sz="3600" b="1" dirty="0"/>
              <a:t>Reasoning</a:t>
            </a:r>
            <a:r>
              <a:rPr lang="en-US" sz="3600" dirty="0"/>
              <a:t>. Analyze the collected data to evaluate the situation and determine the next steps</a:t>
            </a:r>
          </a:p>
          <a:p>
            <a:pPr lvl="1"/>
            <a:r>
              <a:rPr lang="en-US" sz="3600" b="1" dirty="0"/>
              <a:t>Action</a:t>
            </a:r>
            <a:r>
              <a:rPr lang="en-US" sz="3600" dirty="0"/>
              <a:t>. Execute decisions based on reasoning. It can leverage tools and systems like databases, filesystems and service endpoint to complete the action and return response.</a:t>
            </a:r>
          </a:p>
          <a:p>
            <a:pPr lvl="1"/>
            <a:r>
              <a:rPr lang="en-US" sz="3600" b="1" dirty="0"/>
              <a:t>Learning</a:t>
            </a:r>
            <a:r>
              <a:rPr lang="en-US" sz="3600" dirty="0"/>
              <a:t>. Improves future performance by analyzing past decisions, outcomes and feedback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B865413-3104-DC53-B83A-8D0ED34152BB}"/>
              </a:ext>
            </a:extLst>
          </p:cNvPr>
          <p:cNvGrpSpPr/>
          <p:nvPr/>
        </p:nvGrpSpPr>
        <p:grpSpPr>
          <a:xfrm>
            <a:off x="1426682" y="5032778"/>
            <a:ext cx="6428343" cy="1521207"/>
            <a:chOff x="1505638" y="4911686"/>
            <a:chExt cx="6428343" cy="152120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CB16D4-E257-0398-8A54-C9B38869D7EC}"/>
                </a:ext>
              </a:extLst>
            </p:cNvPr>
            <p:cNvSpPr/>
            <p:nvPr/>
          </p:nvSpPr>
          <p:spPr>
            <a:xfrm>
              <a:off x="1505638" y="4924541"/>
              <a:ext cx="1483605" cy="484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Perception</a:t>
              </a:r>
            </a:p>
            <a:p>
              <a:pPr algn="ctr"/>
              <a:r>
                <a:rPr lang="en-US" sz="1400" dirty="0"/>
                <a:t>(Input)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2B67DDC-5FD6-2878-111B-9FD8063A5FD6}"/>
                </a:ext>
              </a:extLst>
            </p:cNvPr>
            <p:cNvSpPr/>
            <p:nvPr/>
          </p:nvSpPr>
          <p:spPr>
            <a:xfrm>
              <a:off x="3964236" y="4911686"/>
              <a:ext cx="1483605" cy="484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Reasoning</a:t>
              </a:r>
            </a:p>
            <a:p>
              <a:pPr algn="ctr"/>
              <a:r>
                <a:rPr lang="en-US" sz="1400" dirty="0"/>
                <a:t>(Decide)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3093F20-B27C-4D70-E60E-FC43919653FE}"/>
                </a:ext>
              </a:extLst>
            </p:cNvPr>
            <p:cNvSpPr/>
            <p:nvPr/>
          </p:nvSpPr>
          <p:spPr>
            <a:xfrm>
              <a:off x="6450376" y="4911686"/>
              <a:ext cx="1483605" cy="484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Action</a:t>
              </a:r>
            </a:p>
            <a:p>
              <a:pPr algn="ctr"/>
              <a:r>
                <a:rPr lang="en-US" sz="1400" dirty="0"/>
                <a:t>(Execute Output)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E4E882-BBC6-A7DD-1018-D3E799766704}"/>
                </a:ext>
              </a:extLst>
            </p:cNvPr>
            <p:cNvSpPr/>
            <p:nvPr/>
          </p:nvSpPr>
          <p:spPr>
            <a:xfrm>
              <a:off x="3964236" y="5928910"/>
              <a:ext cx="1483605" cy="484743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Learning</a:t>
              </a:r>
            </a:p>
            <a:p>
              <a:pPr algn="ctr"/>
              <a:r>
                <a:rPr lang="en-US" sz="1400" dirty="0"/>
                <a:t>(Feedback Loop)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62880A-CDD1-964C-BE87-F6A464886B6B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 flipV="1">
              <a:off x="2989243" y="5154058"/>
              <a:ext cx="974993" cy="128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767800E-7966-84DB-570F-A2729AA0EF0B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5447841" y="5154058"/>
              <a:ext cx="100253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6748B38A-D568-5D35-1818-2EB0FA2F3F3E}"/>
                </a:ext>
              </a:extLst>
            </p:cNvPr>
            <p:cNvCxnSpPr>
              <a:stCxn id="6" idx="2"/>
              <a:endCxn id="7" idx="3"/>
            </p:cNvCxnSpPr>
            <p:nvPr/>
          </p:nvCxnSpPr>
          <p:spPr>
            <a:xfrm rot="5400000">
              <a:off x="5932584" y="4911686"/>
              <a:ext cx="774853" cy="174433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AFF7A08C-0B2E-7C45-E54F-BF514DB366E4}"/>
                </a:ext>
              </a:extLst>
            </p:cNvPr>
            <p:cNvCxnSpPr>
              <a:stCxn id="7" idx="1"/>
              <a:endCxn id="4" idx="2"/>
            </p:cNvCxnSpPr>
            <p:nvPr/>
          </p:nvCxnSpPr>
          <p:spPr>
            <a:xfrm rot="10800000">
              <a:off x="2247442" y="5409284"/>
              <a:ext cx="1716795" cy="761998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7C95384-6A39-28E5-5103-1A879ED5546D}"/>
                </a:ext>
              </a:extLst>
            </p:cNvPr>
            <p:cNvSpPr txBox="1"/>
            <p:nvPr/>
          </p:nvSpPr>
          <p:spPr>
            <a:xfrm>
              <a:off x="5681031" y="6171283"/>
              <a:ext cx="173797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/>
                <a:t>Feedback for improvement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5772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What </a:t>
            </a:r>
            <a:r>
              <a:rPr lang="en-US" dirty="0"/>
              <a:t>does This Demo </a:t>
            </a:r>
            <a:r>
              <a:rPr dirty="0"/>
              <a:t>Agent </a:t>
            </a:r>
            <a:r>
              <a:rPr lang="en-US" dirty="0"/>
              <a:t>d</a:t>
            </a:r>
            <a:r>
              <a:rPr dirty="0"/>
              <a:t>o</a:t>
            </a:r>
            <a:r>
              <a:rPr lang="en-US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dirty="0"/>
              <a:t>utomates code lifecycle:</a:t>
            </a:r>
          </a:p>
          <a:p>
            <a:pPr lvl="1"/>
            <a:r>
              <a:rPr lang="en-US" dirty="0"/>
              <a:t>For a given task specified in natural language input, it w</a:t>
            </a:r>
            <a:r>
              <a:rPr dirty="0"/>
              <a:t>rites C# code</a:t>
            </a:r>
          </a:p>
          <a:p>
            <a:pPr lvl="1"/>
            <a:r>
              <a:rPr lang="en-US" dirty="0"/>
              <a:t>It g</a:t>
            </a:r>
            <a:r>
              <a:rPr dirty="0"/>
              <a:t>enerates </a:t>
            </a:r>
            <a:r>
              <a:rPr dirty="0" err="1"/>
              <a:t>NUnit</a:t>
            </a:r>
            <a:r>
              <a:rPr dirty="0"/>
              <a:t> test suite for the solution</a:t>
            </a:r>
          </a:p>
          <a:p>
            <a:pPr lvl="1"/>
            <a:r>
              <a:rPr dirty="0"/>
              <a:t>Fixes </a:t>
            </a:r>
            <a:r>
              <a:rPr lang="en-US" dirty="0"/>
              <a:t>build and unit test </a:t>
            </a:r>
            <a:r>
              <a:rPr dirty="0"/>
              <a:t>errors iteratively using feedback</a:t>
            </a:r>
            <a:r>
              <a:rPr lang="en-US" dirty="0"/>
              <a:t> without human intervention</a:t>
            </a:r>
            <a:endParaRPr dirty="0"/>
          </a:p>
          <a:p>
            <a:pPr lvl="1"/>
            <a:r>
              <a:rPr lang="en-US" dirty="0"/>
              <a:t>It c</a:t>
            </a:r>
            <a:r>
              <a:rPr dirty="0"/>
              <a:t>reates a design document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Steps performed by the orchestrator:</a:t>
            </a:r>
          </a:p>
          <a:p>
            <a:pPr lvl="1"/>
            <a:r>
              <a:rPr dirty="0"/>
              <a:t>Prompt user for a coding task</a:t>
            </a:r>
          </a:p>
          <a:p>
            <a:pPr lvl="1"/>
            <a:r>
              <a:rPr dirty="0"/>
              <a:t>Generate initial C# code</a:t>
            </a:r>
          </a:p>
          <a:p>
            <a:pPr lvl="1"/>
            <a:r>
              <a:rPr dirty="0"/>
              <a:t>Create tests to validate </a:t>
            </a:r>
            <a:r>
              <a:rPr lang="en-US" dirty="0"/>
              <a:t>the generated </a:t>
            </a:r>
            <a:r>
              <a:rPr dirty="0"/>
              <a:t>code</a:t>
            </a:r>
          </a:p>
          <a:p>
            <a:pPr lvl="1"/>
            <a:r>
              <a:rPr dirty="0"/>
              <a:t>Build the solution using dotnet CLI</a:t>
            </a:r>
          </a:p>
          <a:p>
            <a:pPr lvl="1"/>
            <a:r>
              <a:rPr dirty="0"/>
              <a:t>If build fails: Fix the code and retry</a:t>
            </a:r>
          </a:p>
          <a:p>
            <a:pPr lvl="1"/>
            <a:r>
              <a:rPr dirty="0"/>
              <a:t>If tests fail: Fix </a:t>
            </a:r>
            <a:r>
              <a:rPr lang="en-US" dirty="0"/>
              <a:t>the code </a:t>
            </a:r>
            <a:r>
              <a:rPr dirty="0"/>
              <a:t>and re-run</a:t>
            </a:r>
          </a:p>
          <a:p>
            <a:pPr lvl="1"/>
            <a:r>
              <a:rPr dirty="0"/>
              <a:t>If success: Generate design documentation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22632" y="1922631"/>
            <a:ext cx="6875818" cy="3030558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663321" y="3165298"/>
            <a:ext cx="4355594" cy="302895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742858" y="2085760"/>
            <a:ext cx="6857572" cy="268605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1161554" y="1712395"/>
            <a:ext cx="4808302" cy="3066500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030" y="2767106"/>
            <a:ext cx="2160621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Orchestrator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BF62F1-D012-8CA3-E95D-803A88C2A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3443" y="1"/>
            <a:ext cx="5311991" cy="679615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05CF5-A767-8DF5-547D-1819F02E7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6C6FE-765E-66E3-D11A-D5C9AAC7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47287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816B2C-940E-FAC8-7001-03083DDF2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9144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41640" y="-1720"/>
            <a:ext cx="881253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4540" y="-1291"/>
            <a:ext cx="2706134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3923854" y="1402819"/>
            <a:ext cx="4967533" cy="3741293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735" y="4480038"/>
            <a:ext cx="9134528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368117" y="2081692"/>
            <a:ext cx="6857572" cy="269419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4CE90E-83E0-8EBA-2FDA-05DE84923FA5}"/>
              </a:ext>
            </a:extLst>
          </p:cNvPr>
          <p:cNvSpPr txBox="1"/>
          <p:nvPr/>
        </p:nvSpPr>
        <p:spPr>
          <a:xfrm>
            <a:off x="668357" y="3098360"/>
            <a:ext cx="78293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“My Reflections on building AI </a:t>
            </a:r>
            <a:r>
              <a:rPr lang="en-US" sz="36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</a:t>
            </a:r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gents”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573652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C4C4-8341-BC79-AAAA-EA70A3A99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Agents encapsulate complex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9F397-B177-B390-6DF4-F15590F184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AI agents are modular components designed to carry out a well-defined task. </a:t>
            </a:r>
          </a:p>
          <a:p>
            <a:r>
              <a:rPr lang="en-US" dirty="0"/>
              <a:t>Think of them as intelligent units of functionality — similar in spirit to </a:t>
            </a:r>
            <a:r>
              <a:rPr lang="en-US" b="1" dirty="0"/>
              <a:t>libraries</a:t>
            </a:r>
            <a:r>
              <a:rPr lang="en-US" dirty="0"/>
              <a:t> or </a:t>
            </a:r>
            <a:r>
              <a:rPr lang="en-US" b="1" dirty="0"/>
              <a:t>APIs</a:t>
            </a:r>
            <a:r>
              <a:rPr lang="en-US" dirty="0"/>
              <a:t> — but powered by natural language and reasoning capabilities.</a:t>
            </a:r>
          </a:p>
          <a:p>
            <a:r>
              <a:rPr lang="en-US" dirty="0"/>
              <a:t>Unlike static libraries, agents can adapt, learn, and evolve. They respond to natural language instructions and can be improved just by refining their prompts or objectives.</a:t>
            </a:r>
          </a:p>
        </p:txBody>
      </p:sp>
    </p:spTree>
    <p:extLst>
      <p:ext uri="{BB962C8B-B14F-4D97-AF65-F5344CB8AC3E}">
        <p14:creationId xmlns:p14="http://schemas.microsoft.com/office/powerpoint/2010/main" val="1187805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4906</TotalTime>
  <Words>704</Words>
  <Application>Microsoft Office PowerPoint</Application>
  <PresentationFormat>On-screen Show (4:3)</PresentationFormat>
  <Paragraphs>75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C# Code Generation Agent</vt:lpstr>
      <vt:lpstr>What is an AI agent?</vt:lpstr>
      <vt:lpstr>How AI Agents Operate Autonomously?</vt:lpstr>
      <vt:lpstr>What does This Demo Agent do?</vt:lpstr>
      <vt:lpstr>Agent Workflow</vt:lpstr>
      <vt:lpstr>Orchestrator</vt:lpstr>
      <vt:lpstr>Demo</vt:lpstr>
      <vt:lpstr>PowerPoint Presentation</vt:lpstr>
      <vt:lpstr>Agents encapsulate complex tasks</vt:lpstr>
      <vt:lpstr>Agents can be orchestrated into larger complex systems and applications</vt:lpstr>
      <vt:lpstr>We are transitioning to intent-based development</vt:lpstr>
      <vt:lpstr>The future of development might be prompt-driven</vt:lpstr>
      <vt:lpstr>Reusable agent ecosystems are emerging</vt:lpstr>
      <vt:lpstr>Useful Links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Kishore Chaliparambil</dc:creator>
  <cp:keywords/>
  <dc:description>generated using python-pptx</dc:description>
  <cp:lastModifiedBy>Kishore Chaliparambil</cp:lastModifiedBy>
  <cp:revision>11</cp:revision>
  <dcterms:created xsi:type="dcterms:W3CDTF">2013-01-27T09:14:16Z</dcterms:created>
  <dcterms:modified xsi:type="dcterms:W3CDTF">2025-04-05T08:40:12Z</dcterms:modified>
  <cp:category/>
</cp:coreProperties>
</file>