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64" autoAdjust="0"/>
    <p:restoredTop sz="94660"/>
  </p:normalViewPr>
  <p:slideViewPr>
    <p:cSldViewPr>
      <p:cViewPr>
        <p:scale>
          <a:sx n="10" d="100"/>
          <a:sy n="10" d="100"/>
        </p:scale>
        <p:origin x="-4404" y="-21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4990-E4BC-45D3-9962-E65E09649A0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988598" y="893741"/>
            <a:ext cx="5291091" cy="855787"/>
          </a:xfrm>
          <a:custGeom>
            <a:avLst/>
            <a:gdLst>
              <a:gd name="connsiteX0" fmla="*/ 5291091 w 5291091"/>
              <a:gd name="connsiteY0" fmla="*/ 358010 h 855787"/>
              <a:gd name="connsiteX1" fmla="*/ 3719744 w 5291091"/>
              <a:gd name="connsiteY1" fmla="*/ 793016 h 855787"/>
              <a:gd name="connsiteX2" fmla="*/ 2441359 w 5291091"/>
              <a:gd name="connsiteY2" fmla="*/ 721995 h 855787"/>
              <a:gd name="connsiteX3" fmla="*/ 2077375 w 5291091"/>
              <a:gd name="connsiteY3" fmla="*/ 251478 h 855787"/>
              <a:gd name="connsiteX4" fmla="*/ 2512381 w 5291091"/>
              <a:gd name="connsiteY4" fmla="*/ 2904 h 855787"/>
              <a:gd name="connsiteX5" fmla="*/ 2956264 w 5291091"/>
              <a:gd name="connsiteY5" fmla="*/ 136069 h 855787"/>
              <a:gd name="connsiteX6" fmla="*/ 2867487 w 5291091"/>
              <a:gd name="connsiteY6" fmla="*/ 437909 h 855787"/>
              <a:gd name="connsiteX7" fmla="*/ 2166152 w 5291091"/>
              <a:gd name="connsiteY7" fmla="*/ 810772 h 855787"/>
              <a:gd name="connsiteX8" fmla="*/ 1526959 w 5291091"/>
              <a:gd name="connsiteY8" fmla="*/ 846282 h 855787"/>
              <a:gd name="connsiteX9" fmla="*/ 772357 w 5291091"/>
              <a:gd name="connsiteY9" fmla="*/ 784139 h 855787"/>
              <a:gd name="connsiteX10" fmla="*/ 0 w 5291091"/>
              <a:gd name="connsiteY10" fmla="*/ 482298 h 85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1091" h="855787">
                <a:moveTo>
                  <a:pt x="5291091" y="358010"/>
                </a:moveTo>
                <a:cubicBezTo>
                  <a:pt x="4742895" y="545181"/>
                  <a:pt x="4194699" y="732352"/>
                  <a:pt x="3719744" y="793016"/>
                </a:cubicBezTo>
                <a:cubicBezTo>
                  <a:pt x="3244789" y="853680"/>
                  <a:pt x="2715087" y="812251"/>
                  <a:pt x="2441359" y="721995"/>
                </a:cubicBezTo>
                <a:cubicBezTo>
                  <a:pt x="2167631" y="631739"/>
                  <a:pt x="2065538" y="371326"/>
                  <a:pt x="2077375" y="251478"/>
                </a:cubicBezTo>
                <a:cubicBezTo>
                  <a:pt x="2089212" y="131630"/>
                  <a:pt x="2365900" y="22139"/>
                  <a:pt x="2512381" y="2904"/>
                </a:cubicBezTo>
                <a:cubicBezTo>
                  <a:pt x="2658862" y="-16331"/>
                  <a:pt x="2897080" y="63568"/>
                  <a:pt x="2956264" y="136069"/>
                </a:cubicBezTo>
                <a:cubicBezTo>
                  <a:pt x="3015448" y="208570"/>
                  <a:pt x="2999172" y="325459"/>
                  <a:pt x="2867487" y="437909"/>
                </a:cubicBezTo>
                <a:cubicBezTo>
                  <a:pt x="2735802" y="550359"/>
                  <a:pt x="2389573" y="742710"/>
                  <a:pt x="2166152" y="810772"/>
                </a:cubicBezTo>
                <a:cubicBezTo>
                  <a:pt x="1942731" y="878834"/>
                  <a:pt x="1759258" y="850721"/>
                  <a:pt x="1526959" y="846282"/>
                </a:cubicBezTo>
                <a:cubicBezTo>
                  <a:pt x="1294660" y="841843"/>
                  <a:pt x="1026850" y="844803"/>
                  <a:pt x="772357" y="784139"/>
                </a:cubicBezTo>
                <a:cubicBezTo>
                  <a:pt x="517864" y="723475"/>
                  <a:pt x="258932" y="602886"/>
                  <a:pt x="0" y="4822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kishore\Downloads\b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23" y="88739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1981200"/>
            <a:ext cx="4152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Why bees </a:t>
            </a:r>
            <a:r>
              <a:rPr lang="en-US" sz="4400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matter</a:t>
            </a:r>
            <a:endParaRPr lang="en-US" sz="44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200400"/>
            <a:ext cx="2576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85%</a:t>
            </a:r>
            <a:r>
              <a:rPr lang="en-US" sz="2400" b="1" dirty="0" smtClean="0">
                <a:latin typeface="Bradley Hand ITC" panose="03070402050302030203" pitchFamily="66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plants exist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because of bees</a:t>
            </a:r>
            <a:endParaRPr lang="en-US" sz="24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505200"/>
            <a:ext cx="3352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Bees are responsible for food quality and safety</a:t>
            </a:r>
          </a:p>
          <a:p>
            <a:r>
              <a:rPr lang="en-US" sz="2400" b="1" dirty="0" smtClean="0">
                <a:latin typeface="Bradley Hand ITC" panose="03070402050302030203" pitchFamily="66" charset="0"/>
              </a:rPr>
              <a:t>We can thank a pollinator for as much as 1/3 of all food we eat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shore\Downloads\chee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49" y="445861"/>
            <a:ext cx="1252537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shore\Downloads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46" y="389618"/>
            <a:ext cx="826294" cy="8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ishore\Downloads\man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613" y="1631071"/>
            <a:ext cx="772829" cy="7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ishore\Downloads\cucumb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66700"/>
            <a:ext cx="1072129" cy="107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ishore\Downloads\avoca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64765"/>
            <a:ext cx="905442" cy="9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ishore\Downloads\pe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89" y="3048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ishore\Downloads\apple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51" y="1704975"/>
            <a:ext cx="881063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ishore\Downloads\mango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kishore\Downloads\cucumber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2" y="1596827"/>
            <a:ext cx="1038622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8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9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</Words>
  <Application>Microsoft Office PowerPoint</Application>
  <PresentationFormat>A4 Paper (210x297 mm)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Chandra Sahoo (12520670)</dc:creator>
  <cp:lastModifiedBy>Kishore Chandra Sahoo (12520670)</cp:lastModifiedBy>
  <cp:revision>5</cp:revision>
  <dcterms:created xsi:type="dcterms:W3CDTF">2019-02-18T09:24:51Z</dcterms:created>
  <dcterms:modified xsi:type="dcterms:W3CDTF">2019-02-18T11:44:05Z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C:\Users\kishore\Documents\bee.pptx</vt:lpwstr>
  </property>
</Properties>
</file>