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801600" cy="9601200" type="A3"/>
  <p:notesSz cx="6797675" cy="9928225"/>
  <p:defaultTextStyle>
    <a:defPPr>
      <a:defRPr lang="en-US"/>
    </a:defPPr>
    <a:lvl1pPr marL="0" algn="l" defTabSz="122191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122191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122191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122191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122191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122191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122191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122191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122191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41" autoAdjust="0"/>
    <p:restoredTop sz="94660"/>
  </p:normalViewPr>
  <p:slideViewPr>
    <p:cSldViewPr>
      <p:cViewPr>
        <p:scale>
          <a:sx n="25" d="100"/>
          <a:sy n="25" d="100"/>
        </p:scale>
        <p:origin x="-4146" y="-1752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982597"/>
            <a:ext cx="10881360" cy="20580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109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219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328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438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547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65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766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876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4990-E4BC-45D3-9962-E65E09649A08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A54D-7825-4872-8186-1F0DBFC79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092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4990-E4BC-45D3-9962-E65E09649A08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A54D-7825-4872-8186-1F0DBFC79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1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4589" y="384495"/>
            <a:ext cx="3120391" cy="81921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420" y="384495"/>
            <a:ext cx="9147811" cy="81921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4990-E4BC-45D3-9962-E65E09649A08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A54D-7825-4872-8186-1F0DBFC79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59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4990-E4BC-45D3-9962-E65E09649A08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A54D-7825-4872-8186-1F0DBFC79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86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9" y="6169662"/>
            <a:ext cx="10881360" cy="190690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9" y="4069399"/>
            <a:ext cx="10881360" cy="2100262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1095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21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3286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4382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5478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6573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7669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8765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4990-E4BC-45D3-9962-E65E09649A08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A54D-7825-4872-8186-1F0DBFC79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71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421" y="2240282"/>
            <a:ext cx="6134100" cy="6336348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40881" y="2240282"/>
            <a:ext cx="6134100" cy="6336348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4990-E4BC-45D3-9962-E65E09649A08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A54D-7825-4872-8186-1F0DBFC79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68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263" cy="89566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0956" indent="0">
              <a:buNone/>
              <a:defRPr sz="2700" b="1"/>
            </a:lvl2pPr>
            <a:lvl3pPr marL="1221913" indent="0">
              <a:buNone/>
              <a:defRPr sz="2400" b="1"/>
            </a:lvl3pPr>
            <a:lvl4pPr marL="1832869" indent="0">
              <a:buNone/>
              <a:defRPr sz="2100" b="1"/>
            </a:lvl4pPr>
            <a:lvl5pPr marL="2443825" indent="0">
              <a:buNone/>
              <a:defRPr sz="2100" b="1"/>
            </a:lvl5pPr>
            <a:lvl6pPr marL="3054782" indent="0">
              <a:buNone/>
              <a:defRPr sz="2100" b="1"/>
            </a:lvl6pPr>
            <a:lvl7pPr marL="3665738" indent="0">
              <a:buNone/>
              <a:defRPr sz="2100" b="1"/>
            </a:lvl7pPr>
            <a:lvl8pPr marL="4276695" indent="0">
              <a:buNone/>
              <a:defRPr sz="2100" b="1"/>
            </a:lvl8pPr>
            <a:lvl9pPr marL="4887651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263" cy="55318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6" y="2149158"/>
            <a:ext cx="5658486" cy="89566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0956" indent="0">
              <a:buNone/>
              <a:defRPr sz="2700" b="1"/>
            </a:lvl2pPr>
            <a:lvl3pPr marL="1221913" indent="0">
              <a:buNone/>
              <a:defRPr sz="2400" b="1"/>
            </a:lvl3pPr>
            <a:lvl4pPr marL="1832869" indent="0">
              <a:buNone/>
              <a:defRPr sz="2100" b="1"/>
            </a:lvl4pPr>
            <a:lvl5pPr marL="2443825" indent="0">
              <a:buNone/>
              <a:defRPr sz="2100" b="1"/>
            </a:lvl5pPr>
            <a:lvl6pPr marL="3054782" indent="0">
              <a:buNone/>
              <a:defRPr sz="2100" b="1"/>
            </a:lvl6pPr>
            <a:lvl7pPr marL="3665738" indent="0">
              <a:buNone/>
              <a:defRPr sz="2100" b="1"/>
            </a:lvl7pPr>
            <a:lvl8pPr marL="4276695" indent="0">
              <a:buNone/>
              <a:defRPr sz="2100" b="1"/>
            </a:lvl8pPr>
            <a:lvl9pPr marL="4887651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6" y="3044825"/>
            <a:ext cx="5658486" cy="55318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4990-E4BC-45D3-9962-E65E09649A08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A54D-7825-4872-8186-1F0DBFC79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0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4990-E4BC-45D3-9962-E65E09649A08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A54D-7825-4872-8186-1F0DBFC79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025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4990-E4BC-45D3-9962-E65E09649A08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A54D-7825-4872-8186-1F0DBFC79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03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82270"/>
            <a:ext cx="4211639" cy="162687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1" y="382272"/>
            <a:ext cx="7156450" cy="8194358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0" y="2009142"/>
            <a:ext cx="4211639" cy="6567488"/>
          </a:xfrm>
        </p:spPr>
        <p:txBody>
          <a:bodyPr/>
          <a:lstStyle>
            <a:lvl1pPr marL="0" indent="0">
              <a:buNone/>
              <a:defRPr sz="1900"/>
            </a:lvl1pPr>
            <a:lvl2pPr marL="610956" indent="0">
              <a:buNone/>
              <a:defRPr sz="1600"/>
            </a:lvl2pPr>
            <a:lvl3pPr marL="1221913" indent="0">
              <a:buNone/>
              <a:defRPr sz="1300"/>
            </a:lvl3pPr>
            <a:lvl4pPr marL="1832869" indent="0">
              <a:buNone/>
              <a:defRPr sz="1200"/>
            </a:lvl4pPr>
            <a:lvl5pPr marL="2443825" indent="0">
              <a:buNone/>
              <a:defRPr sz="1200"/>
            </a:lvl5pPr>
            <a:lvl6pPr marL="3054782" indent="0">
              <a:buNone/>
              <a:defRPr sz="1200"/>
            </a:lvl6pPr>
            <a:lvl7pPr marL="3665738" indent="0">
              <a:buNone/>
              <a:defRPr sz="1200"/>
            </a:lvl7pPr>
            <a:lvl8pPr marL="4276695" indent="0">
              <a:buNone/>
              <a:defRPr sz="1200"/>
            </a:lvl8pPr>
            <a:lvl9pPr marL="4887651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4990-E4BC-45D3-9962-E65E09649A08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A54D-7825-4872-8186-1F0DBFC79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98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6720840"/>
            <a:ext cx="7680960" cy="7934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300"/>
            </a:lvl1pPr>
            <a:lvl2pPr marL="610956" indent="0">
              <a:buNone/>
              <a:defRPr sz="3700"/>
            </a:lvl2pPr>
            <a:lvl3pPr marL="1221913" indent="0">
              <a:buNone/>
              <a:defRPr sz="3200"/>
            </a:lvl3pPr>
            <a:lvl4pPr marL="1832869" indent="0">
              <a:buNone/>
              <a:defRPr sz="2700"/>
            </a:lvl4pPr>
            <a:lvl5pPr marL="2443825" indent="0">
              <a:buNone/>
              <a:defRPr sz="2700"/>
            </a:lvl5pPr>
            <a:lvl6pPr marL="3054782" indent="0">
              <a:buNone/>
              <a:defRPr sz="2700"/>
            </a:lvl6pPr>
            <a:lvl7pPr marL="3665738" indent="0">
              <a:buNone/>
              <a:defRPr sz="2700"/>
            </a:lvl7pPr>
            <a:lvl8pPr marL="4276695" indent="0">
              <a:buNone/>
              <a:defRPr sz="2700"/>
            </a:lvl8pPr>
            <a:lvl9pPr marL="4887651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7514273"/>
            <a:ext cx="7680960" cy="1126807"/>
          </a:xfrm>
        </p:spPr>
        <p:txBody>
          <a:bodyPr/>
          <a:lstStyle>
            <a:lvl1pPr marL="0" indent="0">
              <a:buNone/>
              <a:defRPr sz="1900"/>
            </a:lvl1pPr>
            <a:lvl2pPr marL="610956" indent="0">
              <a:buNone/>
              <a:defRPr sz="1600"/>
            </a:lvl2pPr>
            <a:lvl3pPr marL="1221913" indent="0">
              <a:buNone/>
              <a:defRPr sz="1300"/>
            </a:lvl3pPr>
            <a:lvl4pPr marL="1832869" indent="0">
              <a:buNone/>
              <a:defRPr sz="1200"/>
            </a:lvl4pPr>
            <a:lvl5pPr marL="2443825" indent="0">
              <a:buNone/>
              <a:defRPr sz="1200"/>
            </a:lvl5pPr>
            <a:lvl6pPr marL="3054782" indent="0">
              <a:buNone/>
              <a:defRPr sz="1200"/>
            </a:lvl6pPr>
            <a:lvl7pPr marL="3665738" indent="0">
              <a:buNone/>
              <a:defRPr sz="1200"/>
            </a:lvl7pPr>
            <a:lvl8pPr marL="4276695" indent="0">
              <a:buNone/>
              <a:defRPr sz="1200"/>
            </a:lvl8pPr>
            <a:lvl9pPr marL="4887651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4990-E4BC-45D3-9962-E65E09649A08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A54D-7825-4872-8186-1F0DBFC79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4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122191" tIns="61096" rIns="122191" bIns="6109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240282"/>
            <a:ext cx="11521440" cy="6336348"/>
          </a:xfrm>
          <a:prstGeom prst="rect">
            <a:avLst/>
          </a:prstGeom>
        </p:spPr>
        <p:txBody>
          <a:bodyPr vert="horz" lIns="122191" tIns="61096" rIns="122191" bIns="6109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8898892"/>
            <a:ext cx="2987040" cy="511175"/>
          </a:xfrm>
          <a:prstGeom prst="rect">
            <a:avLst/>
          </a:prstGeom>
        </p:spPr>
        <p:txBody>
          <a:bodyPr vert="horz" lIns="122191" tIns="61096" rIns="122191" bIns="61096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54990-E4BC-45D3-9962-E65E09649A08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8898892"/>
            <a:ext cx="4053840" cy="511175"/>
          </a:xfrm>
          <a:prstGeom prst="rect">
            <a:avLst/>
          </a:prstGeom>
        </p:spPr>
        <p:txBody>
          <a:bodyPr vert="horz" lIns="122191" tIns="61096" rIns="122191" bIns="61096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8898892"/>
            <a:ext cx="2987040" cy="511175"/>
          </a:xfrm>
          <a:prstGeom prst="rect">
            <a:avLst/>
          </a:prstGeom>
        </p:spPr>
        <p:txBody>
          <a:bodyPr vert="horz" lIns="122191" tIns="61096" rIns="122191" bIns="61096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1A54D-7825-4872-8186-1F0DBFC79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91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21913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8217" indent="-458217" algn="l" defTabSz="1221913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2804" indent="-381848" algn="l" defTabSz="1221913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7391" indent="-305478" algn="l" defTabSz="1221913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8347" indent="-305478" algn="l" defTabSz="1221913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9304" indent="-305478" algn="l" defTabSz="1221913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60260" indent="-305478" algn="l" defTabSz="1221913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71216" indent="-305478" algn="l" defTabSz="1221913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82173" indent="-305478" algn="l" defTabSz="1221913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93129" indent="-305478" algn="l" defTabSz="1221913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2191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0956" algn="l" defTabSz="122191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21913" algn="l" defTabSz="122191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32869" algn="l" defTabSz="122191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3825" algn="l" defTabSz="122191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54782" algn="l" defTabSz="122191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65738" algn="l" defTabSz="122191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76695" algn="l" defTabSz="122191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87651" algn="l" defTabSz="122191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9.png"/><Relationship Id="rId1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2.png"/><Relationship Id="rId12" Type="http://schemas.openxmlformats.org/officeDocument/2006/relationships/image" Target="../media/image18.png"/><Relationship Id="rId17" Type="http://schemas.openxmlformats.org/officeDocument/2006/relationships/image" Target="../media/image9.png"/><Relationship Id="rId2" Type="http://schemas.openxmlformats.org/officeDocument/2006/relationships/image" Target="../media/image12.png"/><Relationship Id="rId16" Type="http://schemas.openxmlformats.org/officeDocument/2006/relationships/image" Target="../media/image8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17.png"/><Relationship Id="rId5" Type="http://schemas.openxmlformats.org/officeDocument/2006/relationships/image" Target="../media/image15.png"/><Relationship Id="rId15" Type="http://schemas.openxmlformats.org/officeDocument/2006/relationships/image" Target="../media/image7.png"/><Relationship Id="rId10" Type="http://schemas.openxmlformats.org/officeDocument/2006/relationships/image" Target="../media/image5.png"/><Relationship Id="rId19" Type="http://schemas.openxmlformats.org/officeDocument/2006/relationships/image" Target="../media/image22.png"/><Relationship Id="rId4" Type="http://schemas.openxmlformats.org/officeDocument/2006/relationships/image" Target="../media/image14.png"/><Relationship Id="rId9" Type="http://schemas.openxmlformats.org/officeDocument/2006/relationships/image" Target="../media/image4.png"/><Relationship Id="rId14" Type="http://schemas.openxmlformats.org/officeDocument/2006/relationships/image" Target="../media/image20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249637" y="606569"/>
            <a:ext cx="6296870" cy="1206992"/>
            <a:chOff x="2768229" y="433263"/>
            <a:chExt cx="4872578" cy="862137"/>
          </a:xfrm>
        </p:grpSpPr>
        <p:sp>
          <p:nvSpPr>
            <p:cNvPr id="5" name="Freeform 4"/>
            <p:cNvSpPr/>
            <p:nvPr/>
          </p:nvSpPr>
          <p:spPr>
            <a:xfrm>
              <a:off x="3533405" y="439613"/>
              <a:ext cx="4107402" cy="855787"/>
            </a:xfrm>
            <a:custGeom>
              <a:avLst/>
              <a:gdLst>
                <a:gd name="connsiteX0" fmla="*/ 5291091 w 5291091"/>
                <a:gd name="connsiteY0" fmla="*/ 358010 h 855787"/>
                <a:gd name="connsiteX1" fmla="*/ 3719744 w 5291091"/>
                <a:gd name="connsiteY1" fmla="*/ 793016 h 855787"/>
                <a:gd name="connsiteX2" fmla="*/ 2441359 w 5291091"/>
                <a:gd name="connsiteY2" fmla="*/ 721995 h 855787"/>
                <a:gd name="connsiteX3" fmla="*/ 2077375 w 5291091"/>
                <a:gd name="connsiteY3" fmla="*/ 251478 h 855787"/>
                <a:gd name="connsiteX4" fmla="*/ 2512381 w 5291091"/>
                <a:gd name="connsiteY4" fmla="*/ 2904 h 855787"/>
                <a:gd name="connsiteX5" fmla="*/ 2956264 w 5291091"/>
                <a:gd name="connsiteY5" fmla="*/ 136069 h 855787"/>
                <a:gd name="connsiteX6" fmla="*/ 2867487 w 5291091"/>
                <a:gd name="connsiteY6" fmla="*/ 437909 h 855787"/>
                <a:gd name="connsiteX7" fmla="*/ 2166152 w 5291091"/>
                <a:gd name="connsiteY7" fmla="*/ 810772 h 855787"/>
                <a:gd name="connsiteX8" fmla="*/ 1526959 w 5291091"/>
                <a:gd name="connsiteY8" fmla="*/ 846282 h 855787"/>
                <a:gd name="connsiteX9" fmla="*/ 772357 w 5291091"/>
                <a:gd name="connsiteY9" fmla="*/ 784139 h 855787"/>
                <a:gd name="connsiteX10" fmla="*/ 0 w 5291091"/>
                <a:gd name="connsiteY10" fmla="*/ 482298 h 855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291091" h="855787">
                  <a:moveTo>
                    <a:pt x="5291091" y="358010"/>
                  </a:moveTo>
                  <a:cubicBezTo>
                    <a:pt x="4742895" y="545181"/>
                    <a:pt x="4194699" y="732352"/>
                    <a:pt x="3719744" y="793016"/>
                  </a:cubicBezTo>
                  <a:cubicBezTo>
                    <a:pt x="3244789" y="853680"/>
                    <a:pt x="2715087" y="812251"/>
                    <a:pt x="2441359" y="721995"/>
                  </a:cubicBezTo>
                  <a:cubicBezTo>
                    <a:pt x="2167631" y="631739"/>
                    <a:pt x="2065538" y="371326"/>
                    <a:pt x="2077375" y="251478"/>
                  </a:cubicBezTo>
                  <a:cubicBezTo>
                    <a:pt x="2089212" y="131630"/>
                    <a:pt x="2365900" y="22139"/>
                    <a:pt x="2512381" y="2904"/>
                  </a:cubicBezTo>
                  <a:cubicBezTo>
                    <a:pt x="2658862" y="-16331"/>
                    <a:pt x="2897080" y="63568"/>
                    <a:pt x="2956264" y="136069"/>
                  </a:cubicBezTo>
                  <a:cubicBezTo>
                    <a:pt x="3015448" y="208570"/>
                    <a:pt x="2999172" y="325459"/>
                    <a:pt x="2867487" y="437909"/>
                  </a:cubicBezTo>
                  <a:cubicBezTo>
                    <a:pt x="2735802" y="550359"/>
                    <a:pt x="2389573" y="742710"/>
                    <a:pt x="2166152" y="810772"/>
                  </a:cubicBezTo>
                  <a:cubicBezTo>
                    <a:pt x="1942731" y="878834"/>
                    <a:pt x="1759258" y="850721"/>
                    <a:pt x="1526959" y="846282"/>
                  </a:cubicBezTo>
                  <a:cubicBezTo>
                    <a:pt x="1294660" y="841843"/>
                    <a:pt x="1026850" y="844803"/>
                    <a:pt x="772357" y="784139"/>
                  </a:cubicBezTo>
                  <a:cubicBezTo>
                    <a:pt x="517864" y="723475"/>
                    <a:pt x="258932" y="602886"/>
                    <a:pt x="0" y="48229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C:\Users\kishore\Downloads\be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8229" y="433263"/>
              <a:ext cx="781050" cy="781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Box 7"/>
          <p:cNvSpPr txBox="1"/>
          <p:nvPr/>
        </p:nvSpPr>
        <p:spPr>
          <a:xfrm>
            <a:off x="689318" y="3231094"/>
            <a:ext cx="9010862" cy="1092881"/>
          </a:xfrm>
          <a:prstGeom prst="rect">
            <a:avLst/>
          </a:prstGeom>
          <a:noFill/>
        </p:spPr>
        <p:txBody>
          <a:bodyPr wrap="square" lIns="122191" tIns="61096" rIns="122191" bIns="61096" rtlCol="0">
            <a:spAutoFit/>
          </a:bodyPr>
          <a:lstStyle/>
          <a:p>
            <a:pPr algn="r"/>
            <a:r>
              <a:rPr lang="en-US" sz="3600" b="1" dirty="0">
                <a:solidFill>
                  <a:srgbClr val="C00000"/>
                </a:solidFill>
                <a:latin typeface="Segoe Print" panose="02000600000000000000" pitchFamily="2" charset="0"/>
              </a:rPr>
              <a:t>85%</a:t>
            </a:r>
            <a:r>
              <a:rPr lang="en-US" sz="2700" b="1" dirty="0">
                <a:latin typeface="Segoe Print" panose="02000600000000000000" pitchFamily="2" charset="0"/>
              </a:rPr>
              <a:t> </a:t>
            </a:r>
            <a:r>
              <a:rPr lang="en-US" sz="2700" b="1" dirty="0">
                <a:solidFill>
                  <a:srgbClr val="0070C0"/>
                </a:solidFill>
                <a:latin typeface="Segoe Print" panose="02000600000000000000" pitchFamily="2" charset="0"/>
              </a:rPr>
              <a:t>plants exist because of bees.</a:t>
            </a:r>
          </a:p>
          <a:p>
            <a:pPr algn="r"/>
            <a:r>
              <a:rPr lang="en-US" sz="2700" b="1" dirty="0">
                <a:latin typeface="Segoe Print" panose="02000600000000000000" pitchFamily="2" charset="0"/>
              </a:rPr>
              <a:t>More than 100 food crops are pollinated by bees.</a:t>
            </a:r>
            <a:endParaRPr lang="en-US" sz="2700" b="1" dirty="0">
              <a:latin typeface="Segoe Print" panose="020006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41884" y="4978873"/>
            <a:ext cx="8554916" cy="1369880"/>
          </a:xfrm>
          <a:prstGeom prst="rect">
            <a:avLst/>
          </a:prstGeom>
          <a:noFill/>
        </p:spPr>
        <p:txBody>
          <a:bodyPr wrap="square" lIns="122191" tIns="61096" rIns="122191" bIns="61096" rtlCol="0">
            <a:spAutoFit/>
          </a:bodyPr>
          <a:lstStyle/>
          <a:p>
            <a:pPr algn="ctr"/>
            <a:r>
              <a:rPr lang="en-US" sz="2700" b="1" dirty="0">
                <a:solidFill>
                  <a:srgbClr val="0070C0"/>
                </a:solidFill>
                <a:latin typeface="Segoe Print" panose="02000600000000000000" pitchFamily="2" charset="0"/>
              </a:rPr>
              <a:t>Bees are responsible for food quality and safety.</a:t>
            </a:r>
            <a:endParaRPr lang="en-US" sz="2700" b="1" dirty="0">
              <a:solidFill>
                <a:srgbClr val="0070C0"/>
              </a:solidFill>
              <a:latin typeface="Segoe Print" panose="02000600000000000000" pitchFamily="2" charset="0"/>
            </a:endParaRPr>
          </a:p>
          <a:p>
            <a:pPr algn="ctr"/>
            <a:r>
              <a:rPr lang="en-US" sz="2700" b="1" dirty="0">
                <a:latin typeface="Segoe Print" panose="02000600000000000000" pitchFamily="2" charset="0"/>
              </a:rPr>
              <a:t>We can thank a pollinator for as much as 1/3 of all food we eat!</a:t>
            </a:r>
            <a:endParaRPr lang="en-US" sz="2700" b="1" dirty="0">
              <a:latin typeface="Segoe Print" panose="020006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9799" y="7280787"/>
            <a:ext cx="5401462" cy="991040"/>
          </a:xfrm>
          <a:prstGeom prst="rect">
            <a:avLst/>
          </a:prstGeom>
          <a:noFill/>
        </p:spPr>
        <p:txBody>
          <a:bodyPr wrap="square" lIns="122191" tIns="61096" rIns="122191" bIns="61096" rtlCol="0">
            <a:spAutoFit/>
          </a:bodyPr>
          <a:lstStyle/>
          <a:p>
            <a:pPr algn="ctr"/>
            <a:r>
              <a:rPr lang="en-US" sz="2700" b="1" dirty="0">
                <a:solidFill>
                  <a:srgbClr val="0070C0"/>
                </a:solidFill>
                <a:latin typeface="Segoe Print" panose="02000600000000000000" pitchFamily="2" charset="0"/>
              </a:rPr>
              <a:t>You can thank bees for the grasses that feed our cows.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38200" y="4520009"/>
            <a:ext cx="3064998" cy="2307511"/>
            <a:chOff x="990600" y="2819400"/>
            <a:chExt cx="2371725" cy="1648222"/>
          </a:xfrm>
        </p:grpSpPr>
        <p:pic>
          <p:nvPicPr>
            <p:cNvPr id="10" name="Picture 2" descr="C:\Users\kishore\Downloads\pea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0" y="3048000"/>
              <a:ext cx="1076325" cy="1076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3" descr="C:\Users\kishore\Downloads\apple (1)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2600" y="2819400"/>
              <a:ext cx="881063" cy="8810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C:\Users\kishore\Downloads\mango (1)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0" y="3039248"/>
              <a:ext cx="1076325" cy="1076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5" descr="C:\Users\kishore\Downloads\cucumber (1)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0" y="3429000"/>
              <a:ext cx="1038622" cy="1038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/>
          <p:cNvGrpSpPr/>
          <p:nvPr/>
        </p:nvGrpSpPr>
        <p:grpSpPr>
          <a:xfrm>
            <a:off x="5763718" y="6749946"/>
            <a:ext cx="6545513" cy="1251055"/>
            <a:chOff x="1219200" y="3960094"/>
            <a:chExt cx="5445980" cy="893611"/>
          </a:xfrm>
        </p:grpSpPr>
        <p:pic>
          <p:nvPicPr>
            <p:cNvPr id="18" name="Picture 2" descr="Image result for honeycomb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7652" y="3989551"/>
              <a:ext cx="646740" cy="798349"/>
            </a:xfrm>
            <a:prstGeom prst="rect">
              <a:avLst/>
            </a:prstGeom>
            <a:noFill/>
            <a:effectLst>
              <a:softEdge rad="63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3" descr="C:\Users\kishore\Documents\cow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2570" y="4025900"/>
              <a:ext cx="87663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4" descr="C:\Users\kishore\Documents\bee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200" y="4025900"/>
              <a:ext cx="999091" cy="774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Equal 20"/>
            <p:cNvSpPr/>
            <p:nvPr/>
          </p:nvSpPr>
          <p:spPr>
            <a:xfrm>
              <a:off x="5029200" y="4164367"/>
              <a:ext cx="625745" cy="509875"/>
            </a:xfrm>
            <a:prstGeom prst="mathEqual">
              <a:avLst>
                <a:gd name="adj1" fmla="val 13103"/>
                <a:gd name="adj2" fmla="val 11760"/>
              </a:avLst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Plus 21"/>
            <p:cNvSpPr/>
            <p:nvPr/>
          </p:nvSpPr>
          <p:spPr>
            <a:xfrm>
              <a:off x="2218291" y="4150791"/>
              <a:ext cx="579661" cy="573609"/>
            </a:xfrm>
            <a:prstGeom prst="mathPlus">
              <a:avLst>
                <a:gd name="adj1" fmla="val 15301"/>
              </a:avLst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Plus 22"/>
            <p:cNvSpPr/>
            <p:nvPr/>
          </p:nvSpPr>
          <p:spPr>
            <a:xfrm>
              <a:off x="3572909" y="4126266"/>
              <a:ext cx="579661" cy="573609"/>
            </a:xfrm>
            <a:prstGeom prst="mathPlus">
              <a:avLst>
                <a:gd name="adj1" fmla="val 15301"/>
              </a:avLst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2" descr="C:\Users\kishore\Downloads\cheese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1569" y="3960094"/>
              <a:ext cx="893611" cy="8936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TextBox 24"/>
          <p:cNvSpPr txBox="1"/>
          <p:nvPr/>
        </p:nvSpPr>
        <p:spPr>
          <a:xfrm>
            <a:off x="689317" y="8214360"/>
            <a:ext cx="10249157" cy="560154"/>
          </a:xfrm>
          <a:prstGeom prst="rect">
            <a:avLst/>
          </a:prstGeom>
          <a:noFill/>
        </p:spPr>
        <p:txBody>
          <a:bodyPr wrap="square" lIns="122191" tIns="61096" rIns="122191" bIns="61096" rtlCol="0">
            <a:spAutoFit/>
          </a:bodyPr>
          <a:lstStyle/>
          <a:p>
            <a:r>
              <a:rPr lang="en-US" sz="2700" b="1" dirty="0">
                <a:latin typeface="Segoe Print" panose="02000600000000000000" pitchFamily="2" charset="0"/>
              </a:rPr>
              <a:t>Without them there would be no milk or cheese.</a:t>
            </a:r>
            <a:endParaRPr lang="en-US" sz="1900" b="1" dirty="0">
              <a:latin typeface="Segoe Print" panose="02000600000000000000" pitchFamily="2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9748911" y="3002080"/>
            <a:ext cx="1961826" cy="1341320"/>
            <a:chOff x="7748520" y="1991866"/>
            <a:chExt cx="1518080" cy="958086"/>
          </a:xfrm>
        </p:grpSpPr>
        <p:pic>
          <p:nvPicPr>
            <p:cNvPr id="26" name="Picture 3" descr="C:\Users\kishore\Downloads\crops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8520" y="2004566"/>
              <a:ext cx="945386" cy="945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3" descr="C:\Users\kishore\Downloads\crops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1214" y="1991866"/>
              <a:ext cx="945386" cy="945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/>
          <p:cNvGrpSpPr/>
          <p:nvPr/>
        </p:nvGrpSpPr>
        <p:grpSpPr>
          <a:xfrm>
            <a:off x="3643532" y="1920240"/>
            <a:ext cx="5911853" cy="1280160"/>
            <a:chOff x="3197752" y="1295400"/>
            <a:chExt cx="4574648" cy="914400"/>
          </a:xfrm>
        </p:grpSpPr>
        <p:sp>
          <p:nvSpPr>
            <p:cNvPr id="6" name="TextBox 5"/>
            <p:cNvSpPr txBox="1"/>
            <p:nvPr/>
          </p:nvSpPr>
          <p:spPr>
            <a:xfrm>
              <a:off x="3197752" y="1295400"/>
              <a:ext cx="4243721" cy="593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>
                  <a:latin typeface="Segoe Print" panose="02000600000000000000" pitchFamily="2" charset="0"/>
                </a:rPr>
                <a:t>Why bees </a:t>
              </a:r>
              <a:r>
                <a:rPr lang="en-US" sz="4800" b="1" dirty="0">
                  <a:solidFill>
                    <a:srgbClr val="0070C0"/>
                  </a:solidFill>
                  <a:latin typeface="Segoe Print" panose="02000600000000000000" pitchFamily="2" charset="0"/>
                </a:rPr>
                <a:t>matter</a:t>
              </a:r>
              <a:endParaRPr lang="en-US" sz="4800" b="1" dirty="0">
                <a:solidFill>
                  <a:srgbClr val="0070C0"/>
                </a:solidFill>
                <a:latin typeface="Segoe Print" panose="02000600000000000000" pitchFamily="2" charset="0"/>
              </a:endParaRPr>
            </a:p>
          </p:txBody>
        </p:sp>
        <p:sp>
          <p:nvSpPr>
            <p:cNvPr id="29" name="Arc 28"/>
            <p:cNvSpPr/>
            <p:nvPr/>
          </p:nvSpPr>
          <p:spPr>
            <a:xfrm flipH="1">
              <a:off x="5571896" y="1828800"/>
              <a:ext cx="2200504" cy="381000"/>
            </a:xfrm>
            <a:prstGeom prst="arc">
              <a:avLst>
                <a:gd name="adj1" fmla="val 12022586"/>
                <a:gd name="adj2" fmla="val 21440220"/>
              </a:avLst>
            </a:prstGeom>
            <a:ln w="5715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" name="Picture 4" descr="C:\Users\kishore\Downloads\honeycomb (2)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386" y="238745"/>
            <a:ext cx="2438414" cy="2428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C:\Users\kishore\Downloads\honeycomb (2)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86" y="238745"/>
            <a:ext cx="2438414" cy="2428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2980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kishore\Downloads\chees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578" y="624206"/>
            <a:ext cx="1618663" cy="1753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kishore\Downloads\app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536" y="545465"/>
            <a:ext cx="1067826" cy="1156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kishore\Downloads\man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500" y="2283500"/>
            <a:ext cx="998733" cy="1081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kishore\Downloads\cucumb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6713" y="373381"/>
            <a:ext cx="1385521" cy="1500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kishore\Downloads\avocad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3489" y="2190671"/>
            <a:ext cx="1170110" cy="1267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kishore\Downloads\pear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580" y="426721"/>
            <a:ext cx="1390943" cy="1506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kishore\Downloads\apple (1)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919" y="2386966"/>
            <a:ext cx="1138604" cy="123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:\Users\kishore\Downloads\mango (1)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18" y="426721"/>
            <a:ext cx="1390943" cy="1506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 descr="C:\Users\kishore\Downloads\cucumber (1)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680" y="2235558"/>
            <a:ext cx="1342219" cy="1454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Cow free icon"/>
          <p:cNvSpPr>
            <a:spLocks noChangeAspect="1" noChangeArrowheads="1"/>
          </p:cNvSpPr>
          <p:nvPr/>
        </p:nvSpPr>
        <p:spPr bwMode="auto">
          <a:xfrm>
            <a:off x="201051" y="-202247"/>
            <a:ext cx="393895" cy="42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2191" tIns="61096" rIns="122191" bIns="6109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2" name="Picture 4" descr="C:\Users\kishore\Documents\bee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47" y="3458290"/>
            <a:ext cx="1786834" cy="1500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kishore\Downloads\green-tea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456" y="2457341"/>
            <a:ext cx="2556904" cy="2769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kishore\Downloads\crops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9831" y="3365461"/>
            <a:ext cx="2659281" cy="288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1575581" y="5544133"/>
            <a:ext cx="7037882" cy="1251055"/>
            <a:chOff x="1219200" y="3960094"/>
            <a:chExt cx="5445980" cy="893611"/>
          </a:xfrm>
        </p:grpSpPr>
        <p:pic>
          <p:nvPicPr>
            <p:cNvPr id="16" name="Picture 2" descr="Image result for honeycomb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7652" y="3989551"/>
              <a:ext cx="646740" cy="798349"/>
            </a:xfrm>
            <a:prstGeom prst="rect">
              <a:avLst/>
            </a:prstGeom>
            <a:noFill/>
            <a:effectLst>
              <a:softEdge rad="63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3" descr="C:\Users\kishore\Documents\cow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2570" y="4025900"/>
              <a:ext cx="87663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4" descr="C:\Users\kishore\Documents\bee.PNG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200" y="4025900"/>
              <a:ext cx="999091" cy="774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Equal 18"/>
            <p:cNvSpPr/>
            <p:nvPr/>
          </p:nvSpPr>
          <p:spPr>
            <a:xfrm>
              <a:off x="5029200" y="4164367"/>
              <a:ext cx="625745" cy="509875"/>
            </a:xfrm>
            <a:prstGeom prst="mathEqual">
              <a:avLst>
                <a:gd name="adj1" fmla="val 13103"/>
                <a:gd name="adj2" fmla="val 11760"/>
              </a:avLst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Plus 19"/>
            <p:cNvSpPr/>
            <p:nvPr/>
          </p:nvSpPr>
          <p:spPr>
            <a:xfrm>
              <a:off x="2218291" y="4150791"/>
              <a:ext cx="579661" cy="573609"/>
            </a:xfrm>
            <a:prstGeom prst="mathPlus">
              <a:avLst>
                <a:gd name="adj1" fmla="val 15301"/>
              </a:avLst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lus 20"/>
            <p:cNvSpPr/>
            <p:nvPr/>
          </p:nvSpPr>
          <p:spPr>
            <a:xfrm>
              <a:off x="3572909" y="4126266"/>
              <a:ext cx="579661" cy="573609"/>
            </a:xfrm>
            <a:prstGeom prst="mathPlus">
              <a:avLst>
                <a:gd name="adj1" fmla="val 15301"/>
              </a:avLst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" descr="C:\Users\kishore\Downloads\cheese.png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1569" y="3960094"/>
              <a:ext cx="893611" cy="8936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Arc 22"/>
          <p:cNvSpPr/>
          <p:nvPr/>
        </p:nvSpPr>
        <p:spPr>
          <a:xfrm flipH="1">
            <a:off x="5292219" y="7787640"/>
            <a:ext cx="4332849" cy="1066800"/>
          </a:xfrm>
          <a:prstGeom prst="arc">
            <a:avLst>
              <a:gd name="adj1" fmla="val 12022586"/>
              <a:gd name="adj2" fmla="val 21440220"/>
            </a:avLst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122191" tIns="61096" rIns="122191" bIns="61096" spcCol="0" rtlCol="0" anchor="ctr"/>
          <a:lstStyle/>
          <a:p>
            <a:pPr algn="ctr"/>
            <a:endParaRPr lang="en-US"/>
          </a:p>
        </p:txBody>
      </p:sp>
      <p:pic>
        <p:nvPicPr>
          <p:cNvPr id="24" name="Picture 2" descr="C:\Users\kishore\Downloads\honeycomb (1)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991" y="946436"/>
            <a:ext cx="1354015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Users\kishore\Downloads\honeycomb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42" y="7056498"/>
            <a:ext cx="1659640" cy="1797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C:\Users\kishore\Downloads\honeycomb (2)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8532" y="6819742"/>
            <a:ext cx="1786889" cy="1935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5887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4" descr="C:\Users\kishore\Downloads\honeycomb (2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80" y="185405"/>
            <a:ext cx="2438414" cy="264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C:\Users\kishore\Downloads\honeycomb (2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194" y="1308103"/>
            <a:ext cx="2438414" cy="264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9593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68</Words>
  <Application>Microsoft Office PowerPoint</Application>
  <PresentationFormat>A3 Paper (297x420 mm)</PresentationFormat>
  <Paragraphs>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Kishore Chandra Sahoo (12520670)</dc:creator>
  <cp:lastModifiedBy>Kishore Chandra Sahoo (12520670)</cp:lastModifiedBy>
  <cp:revision>16</cp:revision>
  <cp:lastPrinted>2019-02-19T10:31:04Z</cp:lastPrinted>
  <dcterms:created xsi:type="dcterms:W3CDTF">2019-02-18T09:24:51Z</dcterms:created>
  <dcterms:modified xsi:type="dcterms:W3CDTF">2019-02-19T10:31:07Z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C:\Users\kishore\Documents\bee.pptx</vt:lpwstr>
  </property>
</Properties>
</file>