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25"/>
  </p:notesMasterIdLst>
  <p:handoutMasterIdLst>
    <p:handoutMasterId r:id="rId26"/>
  </p:handoutMasterIdLst>
  <p:sldIdLst>
    <p:sldId id="1866" r:id="rId5"/>
    <p:sldId id="1867" r:id="rId6"/>
    <p:sldId id="1868" r:id="rId7"/>
    <p:sldId id="1888" r:id="rId8"/>
    <p:sldId id="1869" r:id="rId9"/>
    <p:sldId id="1870" r:id="rId10"/>
    <p:sldId id="1871" r:id="rId11"/>
    <p:sldId id="1872" r:id="rId12"/>
    <p:sldId id="1873" r:id="rId13"/>
    <p:sldId id="1874" r:id="rId14"/>
    <p:sldId id="1893" r:id="rId15"/>
    <p:sldId id="1895" r:id="rId16"/>
    <p:sldId id="1902" r:id="rId17"/>
    <p:sldId id="1900" r:id="rId18"/>
    <p:sldId id="1896" r:id="rId19"/>
    <p:sldId id="1901" r:id="rId20"/>
    <p:sldId id="1875" r:id="rId21"/>
    <p:sldId id="1889" r:id="rId22"/>
    <p:sldId id="1890" r:id="rId23"/>
    <p:sldId id="1876" r:id="rId2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67"/>
            <p14:sldId id="1868"/>
            <p14:sldId id="1888"/>
            <p14:sldId id="1869"/>
            <p14:sldId id="1870"/>
            <p14:sldId id="1871"/>
            <p14:sldId id="1872"/>
            <p14:sldId id="1873"/>
            <p14:sldId id="1874"/>
            <p14:sldId id="1893"/>
            <p14:sldId id="1895"/>
            <p14:sldId id="1902"/>
            <p14:sldId id="1900"/>
            <p14:sldId id="1896"/>
            <p14:sldId id="1901"/>
            <p14:sldId id="1875"/>
            <p14:sldId id="1889"/>
            <p14:sldId id="1890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465197-448F-44A5-9829-867657FB3ACD}" v="27" dt="2025-09-17T15:36:52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ore D" userId="dbe1ac29825eb476" providerId="LiveId" clId="{B6465197-448F-44A5-9829-867657FB3ACD}"/>
    <pc:docChg chg="undo custSel addSld delSld modSld modSection">
      <pc:chgData name="kishore D" userId="dbe1ac29825eb476" providerId="LiveId" clId="{B6465197-448F-44A5-9829-867657FB3ACD}" dt="2025-09-06T07:46:01.596" v="121"/>
      <pc:docMkLst>
        <pc:docMk/>
      </pc:docMkLst>
      <pc:sldChg chg="modSp mod">
        <pc:chgData name="kishore D" userId="dbe1ac29825eb476" providerId="LiveId" clId="{B6465197-448F-44A5-9829-867657FB3ACD}" dt="2025-09-02T17:32:40.264" v="3" actId="113"/>
        <pc:sldMkLst>
          <pc:docMk/>
          <pc:sldMk cId="4152393503" sldId="1866"/>
        </pc:sldMkLst>
        <pc:spChg chg="mod">
          <ac:chgData name="kishore D" userId="dbe1ac29825eb476" providerId="LiveId" clId="{B6465197-448F-44A5-9829-867657FB3ACD}" dt="2025-09-02T17:32:40.264" v="3" actId="113"/>
          <ac:spMkLst>
            <pc:docMk/>
            <pc:sldMk cId="4152393503" sldId="1866"/>
            <ac:spMk id="3" creationId="{4A6B3E5D-EA99-75B4-B79C-366F3E4F0FE6}"/>
          </ac:spMkLst>
        </pc:spChg>
      </pc:sldChg>
      <pc:sldChg chg="modSp">
        <pc:chgData name="kishore D" userId="dbe1ac29825eb476" providerId="LiveId" clId="{B6465197-448F-44A5-9829-867657FB3ACD}" dt="2025-09-03T11:38:43.235" v="4"/>
        <pc:sldMkLst>
          <pc:docMk/>
          <pc:sldMk cId="3174066405" sldId="1867"/>
        </pc:sldMkLst>
        <pc:spChg chg="mod">
          <ac:chgData name="kishore D" userId="dbe1ac29825eb476" providerId="LiveId" clId="{B6465197-448F-44A5-9829-867657FB3ACD}" dt="2025-09-03T11:38:43.235" v="4"/>
          <ac:spMkLst>
            <pc:docMk/>
            <pc:sldMk cId="3174066405" sldId="1867"/>
            <ac:spMk id="2" creationId="{3F36812B-2065-4A2B-B59B-8957022687BC}"/>
          </ac:spMkLst>
        </pc:spChg>
      </pc:sldChg>
      <pc:sldChg chg="modSp mod">
        <pc:chgData name="kishore D" userId="dbe1ac29825eb476" providerId="LiveId" clId="{B6465197-448F-44A5-9829-867657FB3ACD}" dt="2025-09-03T18:50:58.253" v="9" actId="1036"/>
        <pc:sldMkLst>
          <pc:docMk/>
          <pc:sldMk cId="551686880" sldId="1869"/>
        </pc:sldMkLst>
        <pc:spChg chg="mod">
          <ac:chgData name="kishore D" userId="dbe1ac29825eb476" providerId="LiveId" clId="{B6465197-448F-44A5-9829-867657FB3ACD}" dt="2025-09-03T18:26:14.471" v="5" actId="2711"/>
          <ac:spMkLst>
            <pc:docMk/>
            <pc:sldMk cId="551686880" sldId="1869"/>
            <ac:spMk id="4" creationId="{048FBE6B-DC67-4E64-80F4-CADE978D2FE3}"/>
          </ac:spMkLst>
        </pc:spChg>
        <pc:grpChg chg="mod">
          <ac:chgData name="kishore D" userId="dbe1ac29825eb476" providerId="LiveId" clId="{B6465197-448F-44A5-9829-867657FB3ACD}" dt="2025-09-03T18:50:58.253" v="9" actId="1036"/>
          <ac:grpSpMkLst>
            <pc:docMk/>
            <pc:sldMk cId="551686880" sldId="1869"/>
            <ac:grpSpMk id="2" creationId="{DEC570C5-16CD-EAFA-6D18-194C25030E7F}"/>
          </ac:grpSpMkLst>
        </pc:grpChg>
      </pc:sldChg>
      <pc:sldChg chg="modSp mod">
        <pc:chgData name="kishore D" userId="dbe1ac29825eb476" providerId="LiveId" clId="{B6465197-448F-44A5-9829-867657FB3ACD}" dt="2025-09-06T07:46:01.596" v="121"/>
        <pc:sldMkLst>
          <pc:docMk/>
          <pc:sldMk cId="2701910104" sldId="1870"/>
        </pc:sldMkLst>
        <pc:spChg chg="mod">
          <ac:chgData name="kishore D" userId="dbe1ac29825eb476" providerId="LiveId" clId="{B6465197-448F-44A5-9829-867657FB3ACD}" dt="2025-09-06T07:46:01.596" v="121"/>
          <ac:spMkLst>
            <pc:docMk/>
            <pc:sldMk cId="2701910104" sldId="1870"/>
            <ac:spMk id="5" creationId="{CF037412-7BC5-4AAA-8ED5-FC377A84CB0C}"/>
          </ac:spMkLst>
        </pc:spChg>
      </pc:sldChg>
      <pc:sldChg chg="modSp mod">
        <pc:chgData name="kishore D" userId="dbe1ac29825eb476" providerId="LiveId" clId="{B6465197-448F-44A5-9829-867657FB3ACD}" dt="2025-09-03T18:33:58.639" v="8" actId="1076"/>
        <pc:sldMkLst>
          <pc:docMk/>
          <pc:sldMk cId="3477364328" sldId="1871"/>
        </pc:sldMkLst>
        <pc:spChg chg="mod">
          <ac:chgData name="kishore D" userId="dbe1ac29825eb476" providerId="LiveId" clId="{B6465197-448F-44A5-9829-867657FB3ACD}" dt="2025-09-03T18:33:58.639" v="8" actId="1076"/>
          <ac:spMkLst>
            <pc:docMk/>
            <pc:sldMk cId="3477364328" sldId="1871"/>
            <ac:spMk id="4" creationId="{48E574BB-6111-B922-DA7C-FF0F638A8A31}"/>
          </ac:spMkLst>
        </pc:spChg>
      </pc:sldChg>
      <pc:sldChg chg="addSp delSp modSp mod">
        <pc:chgData name="kishore D" userId="dbe1ac29825eb476" providerId="LiveId" clId="{B6465197-448F-44A5-9829-867657FB3ACD}" dt="2025-09-03T20:16:22.669" v="111" actId="1076"/>
        <pc:sldMkLst>
          <pc:docMk/>
          <pc:sldMk cId="1533608244" sldId="1874"/>
        </pc:sldMkLst>
        <pc:spChg chg="add mod">
          <ac:chgData name="kishore D" userId="dbe1ac29825eb476" providerId="LiveId" clId="{B6465197-448F-44A5-9829-867657FB3ACD}" dt="2025-09-03T20:16:22.669" v="111" actId="1076"/>
          <ac:spMkLst>
            <pc:docMk/>
            <pc:sldMk cId="1533608244" sldId="1874"/>
            <ac:spMk id="5" creationId="{98348F54-67E5-F4A6-70F2-7AE79E4B3C2C}"/>
          </ac:spMkLst>
        </pc:spChg>
        <pc:picChg chg="mod">
          <ac:chgData name="kishore D" userId="dbe1ac29825eb476" providerId="LiveId" clId="{B6465197-448F-44A5-9829-867657FB3ACD}" dt="2025-09-03T20:15:56.268" v="107" actId="1076"/>
          <ac:picMkLst>
            <pc:docMk/>
            <pc:sldMk cId="1533608244" sldId="1874"/>
            <ac:picMk id="2" creationId="{35975677-B27E-F462-90F8-3D85F510ED93}"/>
          </ac:picMkLst>
        </pc:picChg>
        <pc:picChg chg="add mod">
          <ac:chgData name="kishore D" userId="dbe1ac29825eb476" providerId="LiveId" clId="{B6465197-448F-44A5-9829-867657FB3ACD}" dt="2025-09-03T20:16:18.314" v="110" actId="1076"/>
          <ac:picMkLst>
            <pc:docMk/>
            <pc:sldMk cId="1533608244" sldId="1874"/>
            <ac:picMk id="6" creationId="{C409E93B-275D-30A6-3800-11874EE29C19}"/>
          </ac:picMkLst>
        </pc:picChg>
      </pc:sldChg>
      <pc:sldChg chg="addSp delSp modSp mod">
        <pc:chgData name="kishore D" userId="dbe1ac29825eb476" providerId="LiveId" clId="{B6465197-448F-44A5-9829-867657FB3ACD}" dt="2025-09-06T07:44:14.029" v="120" actId="1076"/>
        <pc:sldMkLst>
          <pc:docMk/>
          <pc:sldMk cId="1811410728" sldId="1888"/>
        </pc:sldMkLst>
        <pc:grpChg chg="mod">
          <ac:chgData name="kishore D" userId="dbe1ac29825eb476" providerId="LiveId" clId="{B6465197-448F-44A5-9829-867657FB3ACD}" dt="2025-09-06T07:44:14.029" v="120" actId="1076"/>
          <ac:grpSpMkLst>
            <pc:docMk/>
            <pc:sldMk cId="1811410728" sldId="1888"/>
            <ac:grpSpMk id="2" creationId="{32AD339D-9E43-126F-0C51-4FCD7D37CF4E}"/>
          </ac:grpSpMkLst>
        </pc:grpChg>
      </pc:sldChg>
      <pc:sldChg chg="del">
        <pc:chgData name="kishore D" userId="dbe1ac29825eb476" providerId="LiveId" clId="{B6465197-448F-44A5-9829-867657FB3ACD}" dt="2025-09-03T20:13:52.982" v="87" actId="2696"/>
        <pc:sldMkLst>
          <pc:docMk/>
          <pc:sldMk cId="2621541840" sldId="1891"/>
        </pc:sldMkLst>
      </pc:sldChg>
      <pc:sldChg chg="del">
        <pc:chgData name="kishore D" userId="dbe1ac29825eb476" providerId="LiveId" clId="{B6465197-448F-44A5-9829-867657FB3ACD}" dt="2025-09-03T20:13:56.399" v="88" actId="2696"/>
        <pc:sldMkLst>
          <pc:docMk/>
          <pc:sldMk cId="351044929" sldId="1892"/>
        </pc:sldMkLst>
      </pc:sldChg>
      <pc:sldChg chg="addSp delSp modSp mod">
        <pc:chgData name="kishore D" userId="dbe1ac29825eb476" providerId="LiveId" clId="{B6465197-448F-44A5-9829-867657FB3ACD}" dt="2025-09-03T20:16:47.515" v="116" actId="1076"/>
        <pc:sldMkLst>
          <pc:docMk/>
          <pc:sldMk cId="1618995568" sldId="1893"/>
        </pc:sldMkLst>
        <pc:spChg chg="mod">
          <ac:chgData name="kishore D" userId="dbe1ac29825eb476" providerId="LiveId" clId="{B6465197-448F-44A5-9829-867657FB3ACD}" dt="2025-09-03T20:16:42.861" v="115" actId="1076"/>
          <ac:spMkLst>
            <pc:docMk/>
            <pc:sldMk cId="1618995568" sldId="1893"/>
            <ac:spMk id="8" creationId="{D41F1455-D2EF-B2FB-51A2-F6D5F031C320}"/>
          </ac:spMkLst>
        </pc:spChg>
        <pc:picChg chg="add mod">
          <ac:chgData name="kishore D" userId="dbe1ac29825eb476" providerId="LiveId" clId="{B6465197-448F-44A5-9829-867657FB3ACD}" dt="2025-09-03T20:16:47.515" v="116" actId="1076"/>
          <ac:picMkLst>
            <pc:docMk/>
            <pc:sldMk cId="1618995568" sldId="1893"/>
            <ac:picMk id="9" creationId="{585DFFC1-4C54-3DCA-47B5-B3BFA80DD8BA}"/>
          </ac:picMkLst>
        </pc:picChg>
      </pc:sldChg>
      <pc:sldChg chg="addSp delSp modSp mod">
        <pc:chgData name="kishore D" userId="dbe1ac29825eb476" providerId="LiveId" clId="{B6465197-448F-44A5-9829-867657FB3ACD}" dt="2025-09-03T20:10:02.718" v="35" actId="1076"/>
        <pc:sldMkLst>
          <pc:docMk/>
          <pc:sldMk cId="163345369" sldId="1895"/>
        </pc:sldMkLst>
        <pc:picChg chg="add mod">
          <ac:chgData name="kishore D" userId="dbe1ac29825eb476" providerId="LiveId" clId="{B6465197-448F-44A5-9829-867657FB3ACD}" dt="2025-09-03T20:10:02.718" v="35" actId="1076"/>
          <ac:picMkLst>
            <pc:docMk/>
            <pc:sldMk cId="163345369" sldId="1895"/>
            <ac:picMk id="3" creationId="{2E41799B-AF51-0E7A-D3EC-7726399C7765}"/>
          </ac:picMkLst>
        </pc:picChg>
      </pc:sldChg>
      <pc:sldChg chg="addSp delSp modSp mod">
        <pc:chgData name="kishore D" userId="dbe1ac29825eb476" providerId="LiveId" clId="{B6465197-448F-44A5-9829-867657FB3ACD}" dt="2025-09-03T20:13:03.933" v="85" actId="14100"/>
        <pc:sldMkLst>
          <pc:docMk/>
          <pc:sldMk cId="1556280246" sldId="1896"/>
        </pc:sldMkLst>
      </pc:sldChg>
      <pc:sldChg chg="del">
        <pc:chgData name="kishore D" userId="dbe1ac29825eb476" providerId="LiveId" clId="{B6465197-448F-44A5-9829-867657FB3ACD}" dt="2025-09-03T20:13:59.452" v="89" actId="2696"/>
        <pc:sldMkLst>
          <pc:docMk/>
          <pc:sldMk cId="3243591370" sldId="1897"/>
        </pc:sldMkLst>
      </pc:sldChg>
      <pc:sldChg chg="del">
        <pc:chgData name="kishore D" userId="dbe1ac29825eb476" providerId="LiveId" clId="{B6465197-448F-44A5-9829-867657FB3ACD}" dt="2025-09-03T20:14:02.589" v="90" actId="2696"/>
        <pc:sldMkLst>
          <pc:docMk/>
          <pc:sldMk cId="434133157" sldId="1898"/>
        </pc:sldMkLst>
      </pc:sldChg>
      <pc:sldChg chg="del">
        <pc:chgData name="kishore D" userId="dbe1ac29825eb476" providerId="LiveId" clId="{B6465197-448F-44A5-9829-867657FB3ACD}" dt="2025-09-03T20:14:06.114" v="91" actId="2696"/>
        <pc:sldMkLst>
          <pc:docMk/>
          <pc:sldMk cId="2554009638" sldId="1899"/>
        </pc:sldMkLst>
      </pc:sldChg>
      <pc:sldChg chg="addSp delSp modSp new mod">
        <pc:chgData name="kishore D" userId="dbe1ac29825eb476" providerId="LiveId" clId="{B6465197-448F-44A5-9829-867657FB3ACD}" dt="2025-09-03T20:10:58.442" v="49" actId="14100"/>
        <pc:sldMkLst>
          <pc:docMk/>
          <pc:sldMk cId="3022533544" sldId="1900"/>
        </pc:sldMkLst>
      </pc:sldChg>
      <pc:sldChg chg="addSp delSp modSp new mod">
        <pc:chgData name="kishore D" userId="dbe1ac29825eb476" providerId="LiveId" clId="{B6465197-448F-44A5-9829-867657FB3ACD}" dt="2025-09-03T20:12:28.269" v="68" actId="1076"/>
        <pc:sldMkLst>
          <pc:docMk/>
          <pc:sldMk cId="3354756614" sldId="1901"/>
        </pc:sldMkLst>
        <pc:spChg chg="add mod">
          <ac:chgData name="kishore D" userId="dbe1ac29825eb476" providerId="LiveId" clId="{B6465197-448F-44A5-9829-867657FB3ACD}" dt="2025-09-03T20:12:28.269" v="68" actId="1076"/>
          <ac:spMkLst>
            <pc:docMk/>
            <pc:sldMk cId="3354756614" sldId="1901"/>
            <ac:spMk id="5" creationId="{AFDDD20F-0994-9837-648A-5071F9188D62}"/>
          </ac:spMkLst>
        </pc:spChg>
      </pc:sldChg>
    </pc:docChg>
  </pc:docChgLst>
  <pc:docChgLst>
    <pc:chgData name="kishore D" userId="dbe1ac29825eb476" providerId="LiveId" clId="{A9E5DFE0-32F2-4AA1-87FA-162EFC8AD0F1}"/>
    <pc:docChg chg="custSel addSld modSld modSection">
      <pc:chgData name="kishore D" userId="dbe1ac29825eb476" providerId="LiveId" clId="{A9E5DFE0-32F2-4AA1-87FA-162EFC8AD0F1}" dt="2025-09-17T15:37:48.520" v="176" actId="20577"/>
      <pc:docMkLst>
        <pc:docMk/>
      </pc:docMkLst>
      <pc:sldChg chg="modSp mod">
        <pc:chgData name="kishore D" userId="dbe1ac29825eb476" providerId="LiveId" clId="{A9E5DFE0-32F2-4AA1-87FA-162EFC8AD0F1}" dt="2025-09-17T15:37:48.520" v="176" actId="20577"/>
        <pc:sldMkLst>
          <pc:docMk/>
          <pc:sldMk cId="3174066405" sldId="1867"/>
        </pc:sldMkLst>
        <pc:spChg chg="mod">
          <ac:chgData name="kishore D" userId="dbe1ac29825eb476" providerId="LiveId" clId="{A9E5DFE0-32F2-4AA1-87FA-162EFC8AD0F1}" dt="2025-09-17T15:37:48.520" v="176" actId="20577"/>
          <ac:spMkLst>
            <pc:docMk/>
            <pc:sldMk cId="3174066405" sldId="1867"/>
            <ac:spMk id="2" creationId="{3F36812B-2065-4A2B-B59B-8957022687BC}"/>
          </ac:spMkLst>
        </pc:spChg>
      </pc:sldChg>
      <pc:sldChg chg="modSp mod">
        <pc:chgData name="kishore D" userId="dbe1ac29825eb476" providerId="LiveId" clId="{A9E5DFE0-32F2-4AA1-87FA-162EFC8AD0F1}" dt="2025-09-12T16:44:46.711" v="1" actId="1036"/>
        <pc:sldMkLst>
          <pc:docMk/>
          <pc:sldMk cId="551686880" sldId="1869"/>
        </pc:sldMkLst>
        <pc:grpChg chg="mod">
          <ac:chgData name="kishore D" userId="dbe1ac29825eb476" providerId="LiveId" clId="{A9E5DFE0-32F2-4AA1-87FA-162EFC8AD0F1}" dt="2025-09-12T16:44:46.711" v="1" actId="1036"/>
          <ac:grpSpMkLst>
            <pc:docMk/>
            <pc:sldMk cId="551686880" sldId="1869"/>
            <ac:grpSpMk id="2" creationId="{DEC570C5-16CD-EAFA-6D18-194C25030E7F}"/>
          </ac:grpSpMkLst>
        </pc:grpChg>
      </pc:sldChg>
      <pc:sldChg chg="addSp delSp modSp mod">
        <pc:chgData name="kishore D" userId="dbe1ac29825eb476" providerId="LiveId" clId="{A9E5DFE0-32F2-4AA1-87FA-162EFC8AD0F1}" dt="2025-09-17T15:37:07.904" v="158" actId="14100"/>
        <pc:sldMkLst>
          <pc:docMk/>
          <pc:sldMk cId="1533608244" sldId="1874"/>
        </pc:sldMkLst>
        <pc:picChg chg="del">
          <ac:chgData name="kishore D" userId="dbe1ac29825eb476" providerId="LiveId" clId="{A9E5DFE0-32F2-4AA1-87FA-162EFC8AD0F1}" dt="2025-09-17T15:36:50.987" v="153" actId="478"/>
          <ac:picMkLst>
            <pc:docMk/>
            <pc:sldMk cId="1533608244" sldId="1874"/>
            <ac:picMk id="6" creationId="{C409E93B-275D-30A6-3800-11874EE29C19}"/>
          </ac:picMkLst>
        </pc:picChg>
        <pc:picChg chg="add mod">
          <ac:chgData name="kishore D" userId="dbe1ac29825eb476" providerId="LiveId" clId="{A9E5DFE0-32F2-4AA1-87FA-162EFC8AD0F1}" dt="2025-09-17T15:37:07.904" v="158" actId="14100"/>
          <ac:picMkLst>
            <pc:docMk/>
            <pc:sldMk cId="1533608244" sldId="1874"/>
            <ac:picMk id="7" creationId="{6061CD09-FA89-50C0-A658-C889D58289CE}"/>
          </ac:picMkLst>
        </pc:picChg>
      </pc:sldChg>
      <pc:sldChg chg="addSp delSp modSp mod">
        <pc:chgData name="kishore D" userId="dbe1ac29825eb476" providerId="LiveId" clId="{A9E5DFE0-32F2-4AA1-87FA-162EFC8AD0F1}" dt="2025-09-17T15:36:28.835" v="152" actId="20577"/>
        <pc:sldMkLst>
          <pc:docMk/>
          <pc:sldMk cId="1618995568" sldId="1893"/>
        </pc:sldMkLst>
        <pc:spChg chg="add mod">
          <ac:chgData name="kishore D" userId="dbe1ac29825eb476" providerId="LiveId" clId="{A9E5DFE0-32F2-4AA1-87FA-162EFC8AD0F1}" dt="2025-09-17T15:36:28.835" v="152" actId="20577"/>
          <ac:spMkLst>
            <pc:docMk/>
            <pc:sldMk cId="1618995568" sldId="1893"/>
            <ac:spMk id="7" creationId="{7C9B364D-68C6-0BB6-B81D-A27A94B4AC36}"/>
          </ac:spMkLst>
        </pc:spChg>
        <pc:spChg chg="mod">
          <ac:chgData name="kishore D" userId="dbe1ac29825eb476" providerId="LiveId" clId="{A9E5DFE0-32F2-4AA1-87FA-162EFC8AD0F1}" dt="2025-09-17T15:35:46.659" v="131" actId="1076"/>
          <ac:spMkLst>
            <pc:docMk/>
            <pc:sldMk cId="1618995568" sldId="1893"/>
            <ac:spMk id="8" creationId="{D41F1455-D2EF-B2FB-51A2-F6D5F031C320}"/>
          </ac:spMkLst>
        </pc:spChg>
        <pc:picChg chg="add mod">
          <ac:chgData name="kishore D" userId="dbe1ac29825eb476" providerId="LiveId" clId="{A9E5DFE0-32F2-4AA1-87FA-162EFC8AD0F1}" dt="2025-09-17T15:35:37.464" v="129" actId="14100"/>
          <ac:picMkLst>
            <pc:docMk/>
            <pc:sldMk cId="1618995568" sldId="1893"/>
            <ac:picMk id="3" creationId="{A678D2D3-FA1A-E079-CCEA-6B708563FA4B}"/>
          </ac:picMkLst>
        </pc:picChg>
        <pc:picChg chg="add mod">
          <ac:chgData name="kishore D" userId="dbe1ac29825eb476" providerId="LiveId" clId="{A9E5DFE0-32F2-4AA1-87FA-162EFC8AD0F1}" dt="2025-09-17T15:35:55.382" v="133" actId="14100"/>
          <ac:picMkLst>
            <pc:docMk/>
            <pc:sldMk cId="1618995568" sldId="1893"/>
            <ac:picMk id="5" creationId="{5659792A-B8EB-243C-5976-8312526BAA1F}"/>
          </ac:picMkLst>
        </pc:picChg>
        <pc:picChg chg="del">
          <ac:chgData name="kishore D" userId="dbe1ac29825eb476" providerId="LiveId" clId="{A9E5DFE0-32F2-4AA1-87FA-162EFC8AD0F1}" dt="2025-09-17T15:34:16.715" v="113" actId="478"/>
          <ac:picMkLst>
            <pc:docMk/>
            <pc:sldMk cId="1618995568" sldId="1893"/>
            <ac:picMk id="9" creationId="{585DFFC1-4C54-3DCA-47B5-B3BFA80DD8BA}"/>
          </ac:picMkLst>
        </pc:picChg>
      </pc:sldChg>
      <pc:sldChg chg="addSp delSp modSp mod">
        <pc:chgData name="kishore D" userId="dbe1ac29825eb476" providerId="LiveId" clId="{A9E5DFE0-32F2-4AA1-87FA-162EFC8AD0F1}" dt="2025-09-17T15:33:59.645" v="111" actId="1076"/>
        <pc:sldMkLst>
          <pc:docMk/>
          <pc:sldMk cId="163345369" sldId="1895"/>
        </pc:sldMkLst>
        <pc:spChg chg="mod">
          <ac:chgData name="kishore D" userId="dbe1ac29825eb476" providerId="LiveId" clId="{A9E5DFE0-32F2-4AA1-87FA-162EFC8AD0F1}" dt="2025-09-17T15:33:59.645" v="111" actId="1076"/>
          <ac:spMkLst>
            <pc:docMk/>
            <pc:sldMk cId="163345369" sldId="1895"/>
            <ac:spMk id="4" creationId="{A5D7A5B7-E25A-5815-02FC-BFFE112FC25E}"/>
          </ac:spMkLst>
        </pc:spChg>
        <pc:picChg chg="del">
          <ac:chgData name="kishore D" userId="dbe1ac29825eb476" providerId="LiveId" clId="{A9E5DFE0-32F2-4AA1-87FA-162EFC8AD0F1}" dt="2025-09-17T15:33:39.557" v="106" actId="478"/>
          <ac:picMkLst>
            <pc:docMk/>
            <pc:sldMk cId="163345369" sldId="1895"/>
            <ac:picMk id="3" creationId="{2E41799B-AF51-0E7A-D3EC-7726399C7765}"/>
          </ac:picMkLst>
        </pc:picChg>
        <pc:picChg chg="add mod">
          <ac:chgData name="kishore D" userId="dbe1ac29825eb476" providerId="LiveId" clId="{A9E5DFE0-32F2-4AA1-87FA-162EFC8AD0F1}" dt="2025-09-17T15:33:55.198" v="110" actId="1076"/>
          <ac:picMkLst>
            <pc:docMk/>
            <pc:sldMk cId="163345369" sldId="1895"/>
            <ac:picMk id="5" creationId="{4910CEF3-737E-0B19-0210-80977F03C1A8}"/>
          </ac:picMkLst>
        </pc:picChg>
      </pc:sldChg>
      <pc:sldChg chg="addSp delSp modSp mod">
        <pc:chgData name="kishore D" userId="dbe1ac29825eb476" providerId="LiveId" clId="{A9E5DFE0-32F2-4AA1-87FA-162EFC8AD0F1}" dt="2025-09-17T15:29:39.171" v="14" actId="1076"/>
        <pc:sldMkLst>
          <pc:docMk/>
          <pc:sldMk cId="1556280246" sldId="1896"/>
        </pc:sldMkLst>
        <pc:spChg chg="mod">
          <ac:chgData name="kishore D" userId="dbe1ac29825eb476" providerId="LiveId" clId="{A9E5DFE0-32F2-4AA1-87FA-162EFC8AD0F1}" dt="2025-09-17T15:29:39.171" v="14" actId="1076"/>
          <ac:spMkLst>
            <pc:docMk/>
            <pc:sldMk cId="1556280246" sldId="1896"/>
            <ac:spMk id="6" creationId="{AC7E20F2-F575-53E4-D5A3-8A4C44F976E7}"/>
          </ac:spMkLst>
        </pc:spChg>
        <pc:picChg chg="add mod">
          <ac:chgData name="kishore D" userId="dbe1ac29825eb476" providerId="LiveId" clId="{A9E5DFE0-32F2-4AA1-87FA-162EFC8AD0F1}" dt="2025-09-17T15:29:30.160" v="13" actId="14100"/>
          <ac:picMkLst>
            <pc:docMk/>
            <pc:sldMk cId="1556280246" sldId="1896"/>
            <ac:picMk id="3" creationId="{BECF4CCE-5F9D-2897-804B-DDA715ACA8A6}"/>
          </ac:picMkLst>
        </pc:picChg>
        <pc:picChg chg="del">
          <ac:chgData name="kishore D" userId="dbe1ac29825eb476" providerId="LiveId" clId="{A9E5DFE0-32F2-4AA1-87FA-162EFC8AD0F1}" dt="2025-09-17T15:29:20.607" v="8" actId="478"/>
          <ac:picMkLst>
            <pc:docMk/>
            <pc:sldMk cId="1556280246" sldId="1896"/>
            <ac:picMk id="8" creationId="{C6678B67-1670-9FC4-DE9A-28F21F41B82F}"/>
          </ac:picMkLst>
        </pc:picChg>
      </pc:sldChg>
      <pc:sldChg chg="addSp delSp modSp mod">
        <pc:chgData name="kishore D" userId="dbe1ac29825eb476" providerId="LiveId" clId="{A9E5DFE0-32F2-4AA1-87FA-162EFC8AD0F1}" dt="2025-09-17T15:31:58.016" v="67" actId="962"/>
        <pc:sldMkLst>
          <pc:docMk/>
          <pc:sldMk cId="3022533544" sldId="1900"/>
        </pc:sldMkLst>
        <pc:spChg chg="del mod">
          <ac:chgData name="kishore D" userId="dbe1ac29825eb476" providerId="LiveId" clId="{A9E5DFE0-32F2-4AA1-87FA-162EFC8AD0F1}" dt="2025-09-17T15:31:27.738" v="61" actId="21"/>
          <ac:spMkLst>
            <pc:docMk/>
            <pc:sldMk cId="3022533544" sldId="1900"/>
            <ac:spMk id="10" creationId="{D9665F62-A5A4-8158-D975-CD16CC35EBC9}"/>
          </ac:spMkLst>
        </pc:spChg>
        <pc:spChg chg="add mod">
          <ac:chgData name="kishore D" userId="dbe1ac29825eb476" providerId="LiveId" clId="{A9E5DFE0-32F2-4AA1-87FA-162EFC8AD0F1}" dt="2025-09-17T15:31:32.391" v="62" actId="1076"/>
          <ac:spMkLst>
            <pc:docMk/>
            <pc:sldMk cId="3022533544" sldId="1900"/>
            <ac:spMk id="11" creationId="{AF3580DA-4FBA-3070-0F6E-232E96734F49}"/>
          </ac:spMkLst>
        </pc:spChg>
        <pc:spChg chg="add del mod">
          <ac:chgData name="kishore D" userId="dbe1ac29825eb476" providerId="LiveId" clId="{A9E5DFE0-32F2-4AA1-87FA-162EFC8AD0F1}" dt="2025-09-17T15:31:51.298" v="64" actId="21"/>
          <ac:spMkLst>
            <pc:docMk/>
            <pc:sldMk cId="3022533544" sldId="1900"/>
            <ac:spMk id="13" creationId="{8152FFD6-C888-873E-7498-2FBB2B5126A7}"/>
          </ac:spMkLst>
        </pc:spChg>
        <pc:picChg chg="add del mod">
          <ac:chgData name="kishore D" userId="dbe1ac29825eb476" providerId="LiveId" clId="{A9E5DFE0-32F2-4AA1-87FA-162EFC8AD0F1}" dt="2025-09-17T15:31:45.812" v="63" actId="21"/>
          <ac:picMkLst>
            <pc:docMk/>
            <pc:sldMk cId="3022533544" sldId="1900"/>
            <ac:picMk id="3" creationId="{5FDBD648-3A2F-6278-2F64-DF7C7BA696A8}"/>
          </ac:picMkLst>
        </pc:picChg>
        <pc:picChg chg="del">
          <ac:chgData name="kishore D" userId="dbe1ac29825eb476" providerId="LiveId" clId="{A9E5DFE0-32F2-4AA1-87FA-162EFC8AD0F1}" dt="2025-09-17T15:29:45.435" v="15" actId="478"/>
          <ac:picMkLst>
            <pc:docMk/>
            <pc:sldMk cId="3022533544" sldId="1900"/>
            <ac:picMk id="5" creationId="{F0D5793D-7D60-9069-AA9F-50400D5C5281}"/>
          </ac:picMkLst>
        </pc:picChg>
        <pc:picChg chg="add del mod">
          <ac:chgData name="kishore D" userId="dbe1ac29825eb476" providerId="LiveId" clId="{A9E5DFE0-32F2-4AA1-87FA-162EFC8AD0F1}" dt="2025-09-17T15:30:19.845" v="23" actId="478"/>
          <ac:picMkLst>
            <pc:docMk/>
            <pc:sldMk cId="3022533544" sldId="1900"/>
            <ac:picMk id="6" creationId="{2E443EE4-845C-4943-DA15-A35D2E23A8B5}"/>
          </ac:picMkLst>
        </pc:picChg>
        <pc:picChg chg="add del mod">
          <ac:chgData name="kishore D" userId="dbe1ac29825eb476" providerId="LiveId" clId="{A9E5DFE0-32F2-4AA1-87FA-162EFC8AD0F1}" dt="2025-09-17T15:30:24.395" v="27" actId="478"/>
          <ac:picMkLst>
            <pc:docMk/>
            <pc:sldMk cId="3022533544" sldId="1900"/>
            <ac:picMk id="8" creationId="{DE4F7C80-96C7-9134-F416-AA519E3D81B3}"/>
          </ac:picMkLst>
        </pc:picChg>
        <pc:picChg chg="add mod">
          <ac:chgData name="kishore D" userId="dbe1ac29825eb476" providerId="LiveId" clId="{A9E5DFE0-32F2-4AA1-87FA-162EFC8AD0F1}" dt="2025-09-17T15:31:58.016" v="67" actId="962"/>
          <ac:picMkLst>
            <pc:docMk/>
            <pc:sldMk cId="3022533544" sldId="1900"/>
            <ac:picMk id="15" creationId="{4D22C61C-7E52-DFA5-CE2E-6F476D301D06}"/>
          </ac:picMkLst>
        </pc:picChg>
      </pc:sldChg>
      <pc:sldChg chg="addSp delSp modSp mod">
        <pc:chgData name="kishore D" userId="dbe1ac29825eb476" providerId="LiveId" clId="{A9E5DFE0-32F2-4AA1-87FA-162EFC8AD0F1}" dt="2025-09-17T15:28:25.870" v="7" actId="1076"/>
        <pc:sldMkLst>
          <pc:docMk/>
          <pc:sldMk cId="3354756614" sldId="1901"/>
        </pc:sldMkLst>
        <pc:picChg chg="add mod">
          <ac:chgData name="kishore D" userId="dbe1ac29825eb476" providerId="LiveId" clId="{A9E5DFE0-32F2-4AA1-87FA-162EFC8AD0F1}" dt="2025-09-17T15:28:25.870" v="7" actId="1076"/>
          <ac:picMkLst>
            <pc:docMk/>
            <pc:sldMk cId="3354756614" sldId="1901"/>
            <ac:picMk id="3" creationId="{C526BC7E-B97D-980F-9C33-24BB65BCB0C8}"/>
          </ac:picMkLst>
        </pc:picChg>
        <pc:picChg chg="del">
          <ac:chgData name="kishore D" userId="dbe1ac29825eb476" providerId="LiveId" clId="{A9E5DFE0-32F2-4AA1-87FA-162EFC8AD0F1}" dt="2025-09-17T15:28:15.601" v="3" actId="478"/>
          <ac:picMkLst>
            <pc:docMk/>
            <pc:sldMk cId="3354756614" sldId="1901"/>
            <ac:picMk id="6" creationId="{06A94DBA-64CE-5704-0F0D-0E12D1255795}"/>
          </ac:picMkLst>
        </pc:picChg>
      </pc:sldChg>
      <pc:sldChg chg="addSp delSp modSp new mod">
        <pc:chgData name="kishore D" userId="dbe1ac29825eb476" providerId="LiveId" clId="{A9E5DFE0-32F2-4AA1-87FA-162EFC8AD0F1}" dt="2025-09-17T15:33:30.099" v="105" actId="1076"/>
        <pc:sldMkLst>
          <pc:docMk/>
          <pc:sldMk cId="3850712571" sldId="1902"/>
        </pc:sldMkLst>
        <pc:spChg chg="del">
          <ac:chgData name="kishore D" userId="dbe1ac29825eb476" providerId="LiveId" clId="{A9E5DFE0-32F2-4AA1-87FA-162EFC8AD0F1}" dt="2025-09-17T15:32:26.709" v="69" actId="478"/>
          <ac:spMkLst>
            <pc:docMk/>
            <pc:sldMk cId="3850712571" sldId="1902"/>
            <ac:spMk id="2" creationId="{AD975F23-B9E6-E101-AB02-2003C271576C}"/>
          </ac:spMkLst>
        </pc:spChg>
        <pc:spChg chg="del">
          <ac:chgData name="kishore D" userId="dbe1ac29825eb476" providerId="LiveId" clId="{A9E5DFE0-32F2-4AA1-87FA-162EFC8AD0F1}" dt="2025-09-17T15:32:26.709" v="69" actId="478"/>
          <ac:spMkLst>
            <pc:docMk/>
            <pc:sldMk cId="3850712571" sldId="1902"/>
            <ac:spMk id="3" creationId="{F71D051A-ED20-75A8-E732-6CD15BFA59CF}"/>
          </ac:spMkLst>
        </pc:spChg>
        <pc:spChg chg="add mod">
          <ac:chgData name="kishore D" userId="dbe1ac29825eb476" providerId="LiveId" clId="{A9E5DFE0-32F2-4AA1-87FA-162EFC8AD0F1}" dt="2025-09-17T15:33:30.099" v="105" actId="1076"/>
          <ac:spMkLst>
            <pc:docMk/>
            <pc:sldMk cId="3850712571" sldId="1902"/>
            <ac:spMk id="7" creationId="{4F9DD2AC-2B17-7A2C-689F-7A4722151FD3}"/>
          </ac:spMkLst>
        </pc:spChg>
        <pc:picChg chg="add del mod">
          <ac:chgData name="kishore D" userId="dbe1ac29825eb476" providerId="LiveId" clId="{A9E5DFE0-32F2-4AA1-87FA-162EFC8AD0F1}" dt="2025-09-17T15:32:28.643" v="73" actId="478"/>
          <ac:picMkLst>
            <pc:docMk/>
            <pc:sldMk cId="3850712571" sldId="1902"/>
            <ac:picMk id="5" creationId="{C2ABE3F8-32AD-2EBE-B488-1287806F3DB6}"/>
          </ac:picMkLst>
        </pc:picChg>
        <pc:picChg chg="add mod">
          <ac:chgData name="kishore D" userId="dbe1ac29825eb476" providerId="LiveId" clId="{A9E5DFE0-32F2-4AA1-87FA-162EFC8AD0F1}" dt="2025-09-17T15:33:20.787" v="103" actId="1076"/>
          <ac:picMkLst>
            <pc:docMk/>
            <pc:sldMk cId="3850712571" sldId="1902"/>
            <ac:picMk id="9" creationId="{65A17733-DDB0-4BE9-9A6E-A6F3D8DFF99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10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9/17/2025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517" y="454408"/>
            <a:ext cx="6411812" cy="617307"/>
          </a:xfrm>
        </p:spPr>
        <p:txBody>
          <a:bodyPr anchor="ctr">
            <a:normAutofit fontScale="90000"/>
          </a:bodyPr>
          <a:lstStyle/>
          <a:p>
            <a:r>
              <a:rPr lang="en-US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u="sng" dirty="0">
                <a:solidFill>
                  <a:srgbClr val="0F0F0F"/>
                </a:solidFill>
                <a:latin typeface="Roboto" panose="020F0502020204030204" pitchFamily="2" charset="0"/>
              </a:rPr>
            </a:br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B3E5D-EA99-75B4-B79C-366F3E4F0FE6}"/>
              </a:ext>
            </a:extLst>
          </p:cNvPr>
          <p:cNvSpPr txBox="1"/>
          <p:nvPr/>
        </p:nvSpPr>
        <p:spPr>
          <a:xfrm>
            <a:off x="816078" y="3795252"/>
            <a:ext cx="100878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 : 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KISHORE  D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NO AND NMID :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96B8478400D133C84464B44DA7106B1A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: </a:t>
            </a:r>
            <a:r>
              <a:rPr lang="en-US" sz="2400" b="1" i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BSc Computer Science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 : </a:t>
            </a:r>
            <a:r>
              <a:rPr lang="en-US" sz="2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Vel Tech Ranga </a:t>
            </a:r>
            <a:r>
              <a:rPr lang="en-US" sz="24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Sanku</a:t>
            </a:r>
            <a:r>
              <a:rPr lang="en-US" sz="2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Arts College / University of Madras</a:t>
            </a:r>
            <a:endParaRPr lang="en-IN" sz="2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2809"/>
            <a:ext cx="9141397" cy="615553"/>
          </a:xfrm>
        </p:spPr>
        <p:txBody>
          <a:bodyPr/>
          <a:lstStyle/>
          <a:p>
            <a:r>
              <a:rPr lang="en-IN" u="sng" spc="15" dirty="0"/>
              <a:t>RESULTS AND SCREENSHOTS</a:t>
            </a: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2" name="object 6">
            <a:extLst>
              <a:ext uri="{FF2B5EF4-FFF2-40B4-BE49-F238E27FC236}">
                <a16:creationId xmlns:a16="http://schemas.microsoft.com/office/drawing/2014/main" id="{35975677-B27E-F462-90F8-3D85F510ED9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66554"/>
            <a:ext cx="2466975" cy="3419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348F54-67E5-F4A6-70F2-7AE79E4B3C2C}"/>
              </a:ext>
            </a:extLst>
          </p:cNvPr>
          <p:cNvSpPr txBox="1"/>
          <p:nvPr/>
        </p:nvSpPr>
        <p:spPr>
          <a:xfrm>
            <a:off x="216311" y="48958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Navigation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1CD09-FA89-50C0-A658-C889D5828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7" y="5758595"/>
            <a:ext cx="11434918" cy="70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41F1455-D2EF-B2FB-51A2-F6D5F031C320}"/>
              </a:ext>
            </a:extLst>
          </p:cNvPr>
          <p:cNvSpPr txBox="1">
            <a:spLocks/>
          </p:cNvSpPr>
          <p:nvPr/>
        </p:nvSpPr>
        <p:spPr>
          <a:xfrm>
            <a:off x="-353960" y="3993839"/>
            <a:ext cx="2535421" cy="36933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400" dirty="0"/>
              <a:t>About Me :</a:t>
            </a:r>
            <a:endParaRPr lang="en-IN" sz="1600" dirty="0"/>
          </a:p>
        </p:txBody>
      </p:sp>
      <p:pic>
        <p:nvPicPr>
          <p:cNvPr id="3" name="Picture 2" descr="A screenshot of a website&#10;&#10;AI-generated content may be incorrect.">
            <a:extLst>
              <a:ext uri="{FF2B5EF4-FFF2-40B4-BE49-F238E27FC236}">
                <a16:creationId xmlns:a16="http://schemas.microsoft.com/office/drawing/2014/main" id="{A678D2D3-FA1A-E079-CCEA-6B708563F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794" y="3895516"/>
            <a:ext cx="10033645" cy="2823326"/>
          </a:xfrm>
          <a:prstGeom prst="rect">
            <a:avLst/>
          </a:prstGeom>
        </p:spPr>
      </p:pic>
      <p:pic>
        <p:nvPicPr>
          <p:cNvPr id="5" name="Picture 4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5659792A-B8EB-243C-5976-8312526BA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794" y="639097"/>
            <a:ext cx="10033645" cy="2612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9B364D-68C6-0BB6-B81D-A27A94B4AC36}"/>
              </a:ext>
            </a:extLst>
          </p:cNvPr>
          <p:cNvSpPr txBox="1"/>
          <p:nvPr/>
        </p:nvSpPr>
        <p:spPr>
          <a:xfrm>
            <a:off x="270561" y="769063"/>
            <a:ext cx="62729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IN" sz="2400" b="1" dirty="0"/>
              <a:t>Image :</a:t>
            </a:r>
          </a:p>
        </p:txBody>
      </p:sp>
    </p:spTree>
    <p:extLst>
      <p:ext uri="{BB962C8B-B14F-4D97-AF65-F5344CB8AC3E}">
        <p14:creationId xmlns:p14="http://schemas.microsoft.com/office/powerpoint/2010/main" val="161899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D7A5B7-E25A-5815-02FC-BFFE112F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188" y="682720"/>
            <a:ext cx="2623912" cy="369332"/>
          </a:xfrm>
        </p:spPr>
        <p:txBody>
          <a:bodyPr/>
          <a:lstStyle/>
          <a:p>
            <a:r>
              <a:rPr lang="en-IN" sz="2400" dirty="0"/>
              <a:t>Skills :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10CEF3-737E-0B19-0210-80977F03C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774" y="518706"/>
            <a:ext cx="9640645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F9DD2AC-2B17-7A2C-689F-7A4722151FD3}"/>
              </a:ext>
            </a:extLst>
          </p:cNvPr>
          <p:cNvSpPr txBox="1"/>
          <p:nvPr/>
        </p:nvSpPr>
        <p:spPr>
          <a:xfrm>
            <a:off x="668595" y="40558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Project :</a:t>
            </a:r>
          </a:p>
        </p:txBody>
      </p:sp>
      <p:pic>
        <p:nvPicPr>
          <p:cNvPr id="9" name="Picture 8" descr="A screenshot of a web page&#10;&#10;AI-generated content may be incorrect.">
            <a:extLst>
              <a:ext uri="{FF2B5EF4-FFF2-40B4-BE49-F238E27FC236}">
                <a16:creationId xmlns:a16="http://schemas.microsoft.com/office/drawing/2014/main" id="{65A17733-DDB0-4BE9-9A6E-A6F3D8DFF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90" y="159774"/>
            <a:ext cx="7718104" cy="65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F3580DA-4FBA-3070-0F6E-232E96734F49}"/>
              </a:ext>
            </a:extLst>
          </p:cNvPr>
          <p:cNvSpPr txBox="1"/>
          <p:nvPr/>
        </p:nvSpPr>
        <p:spPr>
          <a:xfrm>
            <a:off x="457994" y="108707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Certificates :</a:t>
            </a:r>
          </a:p>
        </p:txBody>
      </p:sp>
      <p:pic>
        <p:nvPicPr>
          <p:cNvPr id="15" name="Picture 14" descr="A screenshot of a certificate&#10;&#10;AI-generated content may be incorrect.">
            <a:extLst>
              <a:ext uri="{FF2B5EF4-FFF2-40B4-BE49-F238E27FC236}">
                <a16:creationId xmlns:a16="http://schemas.microsoft.com/office/drawing/2014/main" id="{4D22C61C-7E52-DFA5-CE2E-6F476D301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4" y="1947656"/>
            <a:ext cx="9650172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3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C7E20F2-F575-53E4-D5A3-8A4C44F976E7}"/>
              </a:ext>
            </a:extLst>
          </p:cNvPr>
          <p:cNvSpPr txBox="1">
            <a:spLocks/>
          </p:cNvSpPr>
          <p:nvPr/>
        </p:nvSpPr>
        <p:spPr>
          <a:xfrm>
            <a:off x="-77355" y="284660"/>
            <a:ext cx="2623912" cy="36933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400" dirty="0"/>
              <a:t>Contact Me :</a:t>
            </a:r>
          </a:p>
        </p:txBody>
      </p:sp>
      <p:pic>
        <p:nvPicPr>
          <p:cNvPr id="3" name="Picture 2" descr="A screenshot of a contact page&#10;&#10;AI-generated content may be incorrect.">
            <a:extLst>
              <a:ext uri="{FF2B5EF4-FFF2-40B4-BE49-F238E27FC236}">
                <a16:creationId xmlns:a16="http://schemas.microsoft.com/office/drawing/2014/main" id="{BECF4CCE-5F9D-2897-804B-DDA715ACA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585" y="781810"/>
            <a:ext cx="9868830" cy="589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DDD20F-0994-9837-648A-5071F9188D62}"/>
              </a:ext>
            </a:extLst>
          </p:cNvPr>
          <p:cNvSpPr txBox="1"/>
          <p:nvPr/>
        </p:nvSpPr>
        <p:spPr>
          <a:xfrm>
            <a:off x="294967" y="104436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en-IN" sz="2400" b="1" dirty="0"/>
              <a:t> Footer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26BC7E-B97D-980F-9C33-24BB65BC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7" y="1796014"/>
            <a:ext cx="11552904" cy="9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5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02"/>
            <a:ext cx="5043948" cy="615553"/>
          </a:xfrm>
        </p:spPr>
        <p:txBody>
          <a:bodyPr/>
          <a:lstStyle/>
          <a:p>
            <a:r>
              <a:rPr lang="en-IN" u="sng" dirty="0"/>
              <a:t>CONCLUSION</a:t>
            </a:r>
            <a:endParaRPr lang="en-US" u="sn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4065" y="1445343"/>
            <a:ext cx="9311148" cy="409021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Highlights of Your Project: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accent4">
                    <a:lumMod val="50000"/>
                  </a:schemeClr>
                </a:solidFill>
              </a:rPr>
              <a:t>Integrates both technical (coding, web development) and creative (design, wallpapers, logos) projects in a single portfolio.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accent4">
                    <a:lumMod val="50000"/>
                  </a:schemeClr>
                </a:solidFill>
              </a:rPr>
              <a:t>Features a user-friendly, visually attractive layout for easy navigation and engagement.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accent4">
                    <a:lumMod val="50000"/>
                  </a:schemeClr>
                </a:solidFill>
              </a:rPr>
              <a:t>Provides interactive elements like clickable project links and external profiles for deeper exploration.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B3DD0C-F4CF-82BB-A598-EAD17E4619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5678" y="1170039"/>
            <a:ext cx="8996515" cy="440485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400" b="1" dirty="0"/>
              <a:t>Final Summary: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Demonstrates a holistic approach to personal branding and self-presentation in the digital age.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Offers a comprehensive record of skills, achievements, and creative growth beyond traditional resumes.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Acts as a dynamic platform adaptable for academic, professional, and creative opportunities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06457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A1B517-636E-176D-28E0-F8C5CA6B72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88026" y="1268361"/>
            <a:ext cx="8908025" cy="4050891"/>
          </a:xfrm>
        </p:spPr>
        <p:txBody>
          <a:bodyPr/>
          <a:lstStyle/>
          <a:p>
            <a:pPr algn="l"/>
            <a:r>
              <a:rPr lang="en-US" sz="2400" b="1" dirty="0"/>
              <a:t>Benefits to Society: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Encourages students and professionals to showcase their real skills and passion authentically.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Fosters inspiration and knowledge sharing among peers, educators, and professionals.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Helps bridge the gap between talent and opportunity, supporting career growth and collaboration.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120118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u="sng" spc="5" dirty="0"/>
              <a:t>PROJECT</a:t>
            </a:r>
            <a:r>
              <a:rPr lang="en-IN" u="sng" spc="-85" dirty="0"/>
              <a:t> </a:t>
            </a:r>
            <a:r>
              <a:rPr lang="en-IN" u="sng" spc="25" dirty="0"/>
              <a:t>TITLE</a:t>
            </a:r>
            <a:endParaRPr lang="en-US" u="sn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8" y="1904999"/>
            <a:ext cx="8077201" cy="3591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Digital Portfolio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Name: Kishore  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BSc Computer Science, 2nd Year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Key Skills: Java, Web Development, Creative Design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Projects: Web apps, Wallpapers, Logos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Contact: [Email] | [LinkedIn] | [GitHub] </a:t>
            </a:r>
            <a:r>
              <a:rPr lang="en-US" altLang="en-US" sz="2000">
                <a:solidFill>
                  <a:schemeClr val="tx1"/>
                </a:solidFill>
              </a:rPr>
              <a:t>[Instagram]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606" y="2777614"/>
            <a:ext cx="6518787" cy="1189037"/>
          </a:xfrm>
        </p:spPr>
        <p:txBody>
          <a:bodyPr>
            <a:noAutofit/>
          </a:bodyPr>
          <a:lstStyle/>
          <a:p>
            <a:r>
              <a:rPr lang="en-US" sz="4800" dirty="0"/>
              <a:t>      THANK YOU ❤️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692"/>
            <a:ext cx="4846002" cy="615553"/>
          </a:xfrm>
        </p:spPr>
        <p:txBody>
          <a:bodyPr/>
          <a:lstStyle/>
          <a:p>
            <a:r>
              <a:rPr lang="en-IN" u="sng" spc="25" dirty="0"/>
              <a:t>A</a:t>
            </a:r>
            <a:r>
              <a:rPr lang="en-IN" u="sng" spc="-5" dirty="0"/>
              <a:t>G</a:t>
            </a:r>
            <a:r>
              <a:rPr lang="en-IN" u="sng" spc="-35" dirty="0"/>
              <a:t>E</a:t>
            </a:r>
            <a:r>
              <a:rPr lang="en-IN" u="sng" spc="15" dirty="0"/>
              <a:t>N</a:t>
            </a:r>
            <a:r>
              <a:rPr lang="en-IN" u="sng" dirty="0"/>
              <a:t>DA</a:t>
            </a:r>
            <a:endParaRPr lang="en-US" sz="4000" b="1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9703" y="1317524"/>
            <a:ext cx="8805991" cy="4149212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3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68" y="165355"/>
            <a:ext cx="6091084" cy="739213"/>
          </a:xfrm>
        </p:spPr>
        <p:txBody>
          <a:bodyPr/>
          <a:lstStyle/>
          <a:p>
            <a:r>
              <a:rPr lang="en-IN" u="sng" spc="-20" dirty="0"/>
              <a:t>P</a:t>
            </a:r>
            <a:r>
              <a:rPr lang="en-IN" u="sng" spc="15" dirty="0"/>
              <a:t>ROB</a:t>
            </a:r>
            <a:r>
              <a:rPr lang="en-IN" u="sng" spc="55" dirty="0"/>
              <a:t>L</a:t>
            </a:r>
            <a:r>
              <a:rPr lang="en-IN" u="sng" spc="-20" dirty="0"/>
              <a:t>E</a:t>
            </a:r>
            <a:r>
              <a:rPr lang="en-IN" u="sng" spc="20" dirty="0"/>
              <a:t>M</a:t>
            </a:r>
            <a:r>
              <a:rPr lang="en-IN" u="sng" dirty="0"/>
              <a:t>	</a:t>
            </a:r>
            <a:r>
              <a:rPr lang="en-IN" u="sng" spc="10" dirty="0"/>
              <a:t>S</a:t>
            </a:r>
            <a:r>
              <a:rPr lang="en-IN" u="sng" spc="-370" dirty="0"/>
              <a:t>T</a:t>
            </a:r>
            <a:r>
              <a:rPr lang="en-IN" u="sng" spc="-375" dirty="0"/>
              <a:t>A</a:t>
            </a:r>
            <a:r>
              <a:rPr lang="en-IN" u="sng" spc="15" dirty="0"/>
              <a:t>T</a:t>
            </a:r>
            <a:r>
              <a:rPr lang="en-IN" u="sng" spc="-10" dirty="0"/>
              <a:t>E</a:t>
            </a:r>
            <a:r>
              <a:rPr lang="en-IN" u="sng" spc="-20" dirty="0"/>
              <a:t>ME</a:t>
            </a:r>
            <a:r>
              <a:rPr lang="en-IN" u="sng" spc="10" dirty="0"/>
              <a:t>NT</a:t>
            </a:r>
            <a:endParaRPr lang="en-US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984E2-31A5-468B-BDD2-9BF3D346F2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551039"/>
            <a:ext cx="7801897" cy="42877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In today's digital era, traditional resumes are not enough to effectively showcase skills and projects.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Many students and professionals lack a structured online presence to highlight their work and achievements.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A digital portfolio offers an interactive and accessible solution to present skills, experiences, and accomplishments in a modern, engaging way.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32AD339D-9E43-126F-0C51-4FCD7D37CF4E}"/>
              </a:ext>
            </a:extLst>
          </p:cNvPr>
          <p:cNvGrpSpPr/>
          <p:nvPr/>
        </p:nvGrpSpPr>
        <p:grpSpPr>
          <a:xfrm>
            <a:off x="9139699" y="3232355"/>
            <a:ext cx="2762250" cy="3257550"/>
            <a:chOff x="7991475" y="2933700"/>
            <a:chExt cx="2762250" cy="325755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6B384B72-3BB6-10C4-188A-F7E9AB292AAF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5DACC547-2E26-2875-76BF-666F47B1BAA0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62BC2C1C-3475-D664-278F-332069A0CE0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41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4" y="119926"/>
            <a:ext cx="7241458" cy="615553"/>
          </a:xfrm>
        </p:spPr>
        <p:txBody>
          <a:bodyPr/>
          <a:lstStyle/>
          <a:p>
            <a:r>
              <a:rPr lang="en-IN" u="sng" spc="5" dirty="0">
                <a:latin typeface="Arial" panose="020B0604020202020204" pitchFamily="34" charset="0"/>
                <a:cs typeface="Arial" panose="020B0604020202020204" pitchFamily="34" charset="0"/>
              </a:rPr>
              <a:t>PROJECT  </a:t>
            </a:r>
            <a:r>
              <a:rPr lang="en-IN" u="sng" spc="-2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272" y="1651819"/>
            <a:ext cx="8386916" cy="398206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+mj-lt"/>
              </a:rPr>
              <a:t>Brief summary: </a:t>
            </a:r>
            <a:r>
              <a:rPr lang="en-US" altLang="en-US" sz="2000" i="1" dirty="0">
                <a:latin typeface="+mj-lt"/>
              </a:rPr>
              <a:t>This project is a digital portfolio to professionally present my background, skills, and creative work.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+mj-lt"/>
              </a:rPr>
              <a:t>Contains key sections: </a:t>
            </a:r>
            <a:r>
              <a:rPr lang="en-US" altLang="en-US" sz="2000" i="1" dirty="0">
                <a:latin typeface="+mj-lt"/>
              </a:rPr>
              <a:t>About Me, Projects, Skills, and Contact for easy navigation.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+mj-lt"/>
              </a:rPr>
              <a:t>Main idea: </a:t>
            </a:r>
            <a:r>
              <a:rPr lang="en-US" altLang="en-US" sz="2000" i="1" dirty="0">
                <a:latin typeface="+mj-lt"/>
              </a:rPr>
              <a:t>Showcase personal achievements, highlight technical expertise, and display completed projects in an organized manner.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DEC570C5-16CD-EAFA-6D18-194C25030E7F}"/>
              </a:ext>
            </a:extLst>
          </p:cNvPr>
          <p:cNvGrpSpPr/>
          <p:nvPr/>
        </p:nvGrpSpPr>
        <p:grpSpPr>
          <a:xfrm>
            <a:off x="8839200" y="3026491"/>
            <a:ext cx="3264310" cy="3861005"/>
            <a:chOff x="8658225" y="2647950"/>
            <a:chExt cx="3533775" cy="3810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19FE692D-AFC3-34E3-BDDE-D7BCD4CCDD5D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7CAF2ABC-429D-BAD7-181E-32BE34E54265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7B657313-A1FA-A147-434E-A2906769AEF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6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pc="25" dirty="0"/>
              <a:t>W</a:t>
            </a:r>
            <a:r>
              <a:rPr lang="en-US" u="sng" spc="-20" dirty="0"/>
              <a:t>H</a:t>
            </a:r>
            <a:r>
              <a:rPr lang="en-US" u="sng" spc="20" dirty="0"/>
              <a:t>O</a:t>
            </a:r>
            <a:r>
              <a:rPr lang="en-US" u="sng" spc="-235" dirty="0"/>
              <a:t> </a:t>
            </a:r>
            <a:r>
              <a:rPr lang="en-US" u="sng" spc="-10" dirty="0"/>
              <a:t>AR</a:t>
            </a:r>
            <a:r>
              <a:rPr lang="en-US" u="sng" spc="15" dirty="0"/>
              <a:t>E</a:t>
            </a:r>
            <a:r>
              <a:rPr lang="en-US" u="sng" spc="-35" dirty="0"/>
              <a:t> </a:t>
            </a:r>
            <a:r>
              <a:rPr lang="en-US" u="sng" spc="-10" dirty="0"/>
              <a:t>T</a:t>
            </a:r>
            <a:r>
              <a:rPr lang="en-US" u="sng" spc="-15" dirty="0"/>
              <a:t>H</a:t>
            </a:r>
            <a:r>
              <a:rPr lang="en-US" u="sng" spc="15" dirty="0"/>
              <a:t>E</a:t>
            </a:r>
            <a:r>
              <a:rPr lang="en-US" u="sng" spc="-35" dirty="0"/>
              <a:t> </a:t>
            </a:r>
            <a:r>
              <a:rPr lang="en-US" u="sng" spc="-20" dirty="0"/>
              <a:t>E</a:t>
            </a:r>
            <a:r>
              <a:rPr lang="en-US" u="sng" spc="30" dirty="0"/>
              <a:t>N</a:t>
            </a:r>
            <a:r>
              <a:rPr lang="en-US" u="sng" spc="15" dirty="0"/>
              <a:t>D</a:t>
            </a:r>
            <a:r>
              <a:rPr lang="en-US" u="sng" spc="-45" dirty="0"/>
              <a:t> </a:t>
            </a:r>
            <a:r>
              <a:rPr lang="en-US" u="sng" dirty="0"/>
              <a:t>U</a:t>
            </a:r>
            <a:r>
              <a:rPr lang="en-US" u="sng" spc="10" dirty="0"/>
              <a:t>S</a:t>
            </a:r>
            <a:r>
              <a:rPr lang="en-US" u="sng" spc="-25" dirty="0"/>
              <a:t>E</a:t>
            </a:r>
            <a:r>
              <a:rPr lang="en-US" u="sng" spc="-10" dirty="0"/>
              <a:t>R</a:t>
            </a:r>
            <a:r>
              <a:rPr lang="en-US" u="sng" spc="5" dirty="0"/>
              <a:t>S?</a:t>
            </a:r>
            <a:endParaRPr lang="en-US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44646" y="1641988"/>
            <a:ext cx="8229599" cy="382474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Students: </a:t>
            </a:r>
            <a:r>
              <a:rPr lang="en-US" sz="2000" b="0" i="1" dirty="0"/>
              <a:t>Showcase academic projects, assignments, and build resumes for further studies.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Job Seekers: </a:t>
            </a:r>
            <a:r>
              <a:rPr lang="en-US" sz="2000" b="0" i="1" dirty="0"/>
              <a:t>Share skills, experience, and portfolio with recruiters and employers.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Freelancers: </a:t>
            </a:r>
            <a:r>
              <a:rPr lang="en-US" sz="2000" b="0" i="1" dirty="0"/>
              <a:t>Present work samples and completed projects to attract potential clients.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Professionals: </a:t>
            </a:r>
            <a:r>
              <a:rPr lang="en-US" sz="2000" b="0" i="1" dirty="0"/>
              <a:t>Highlight career achievements, expertise, and ongoing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574BB-6111-B922-DA7C-FF0F638A8A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5986" y="1842945"/>
            <a:ext cx="8352503" cy="454802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HTML: </a:t>
            </a:r>
            <a:r>
              <a:rPr lang="en-IN" sz="2000" i="1" dirty="0"/>
              <a:t>Builds the main structure of all portfolio pages and sections.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CSS: </a:t>
            </a:r>
            <a:r>
              <a:rPr lang="en-IN" sz="2000" i="1" dirty="0"/>
              <a:t>Styles the portfolio with </a:t>
            </a:r>
            <a:r>
              <a:rPr lang="en-IN" sz="2000" i="1" dirty="0" err="1"/>
              <a:t>colors</a:t>
            </a:r>
            <a:r>
              <a:rPr lang="en-IN" sz="2000" i="1" dirty="0"/>
              <a:t>, layouts, and makes it responsive for all device sizes.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JavaScript: </a:t>
            </a:r>
            <a:r>
              <a:rPr lang="en-IN" sz="2000" i="1" dirty="0"/>
              <a:t>Adds interactivity-navigation menu, animations, and form validation.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Code Editor: </a:t>
            </a:r>
            <a:r>
              <a:rPr lang="en-IN" sz="2000" i="1" dirty="0"/>
              <a:t>Developed using VS Code for efficient coding.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Hosting: </a:t>
            </a:r>
            <a:r>
              <a:rPr lang="en-IN" sz="2000" i="1" dirty="0"/>
              <a:t>Published online using GitHub Pages for easy sharing and access.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A8A48-57B8-480B-912A-B017D739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spc="10" dirty="0"/>
              <a:t>TOOLS AND TECHNIQUES</a:t>
            </a:r>
            <a:endParaRPr lang="en-US" u="sng" dirty="0">
              <a:solidFill>
                <a:schemeClr val="tx1"/>
              </a:solidFill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DCC457A9-0DA3-62D8-7503-710E5B59906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2685"/>
            <a:ext cx="2695574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FCC38-D58E-4E17-AA29-4F5F2A66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7182466" cy="581897"/>
          </a:xfrm>
        </p:spPr>
        <p:txBody>
          <a:bodyPr>
            <a:normAutofit fontScale="90000"/>
          </a:bodyPr>
          <a:lstStyle/>
          <a:p>
            <a:r>
              <a:rPr lang="en-IN" u="sng" spc="15" dirty="0">
                <a:latin typeface="Trebuchet MS"/>
                <a:cs typeface="Trebuchet MS"/>
              </a:rPr>
              <a:t>POTFOLIO DESIGN AND LAYOUT</a:t>
            </a:r>
            <a:br>
              <a:rPr lang="en-IN" u="sng" dirty="0">
                <a:latin typeface="Trebuchet MS"/>
                <a:cs typeface="Trebuchet MS"/>
              </a:rPr>
            </a:br>
            <a:endParaRPr lang="en-US" u="sng" dirty="0"/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1999" y="1904999"/>
            <a:ext cx="9719187" cy="3915697"/>
          </a:xfrm>
        </p:spPr>
        <p:txBody>
          <a:bodyPr wrap="square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i="1" dirty="0"/>
              <a:t>Organized sections: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Home/About Me, Projects, Skills, Contact.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Consistent color scheme and clean typography throughout the portfolio.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Easy navigation bar for smooth movement between sections.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Visual elements like icons and images for better engagement.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Fully responsive layout optimized for both mobile and desktop devices.</a:t>
            </a:r>
          </a:p>
        </p:txBody>
      </p:sp>
    </p:spTree>
    <p:extLst>
      <p:ext uri="{BB962C8B-B14F-4D97-AF65-F5344CB8AC3E}">
        <p14:creationId xmlns:p14="http://schemas.microsoft.com/office/powerpoint/2010/main" val="26710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0FA737-AD1C-47EE-9777-37A7095B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8323007" cy="640891"/>
          </a:xfrm>
        </p:spPr>
        <p:txBody>
          <a:bodyPr/>
          <a:lstStyle/>
          <a:p>
            <a:r>
              <a:rPr lang="en-IN" u="sng" dirty="0"/>
              <a:t>FEATURES AND FUNCTIONALITY</a:t>
            </a:r>
            <a:endParaRPr lang="en-US" u="sn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904999"/>
            <a:ext cx="7723239" cy="4237039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Navigation bar with smooth scrolling for easy access to all sections.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Project showcase including images and detailed descriptions for each project.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Interactive elements such as hover effects and animations to enhance user engagement.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Contact form with validation to ensure correct and complete user input.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Responsive design that works seamlessly on desktop, tablet, and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26161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6469</TotalTime>
  <Words>659</Words>
  <Application>Microsoft Office PowerPoint</Application>
  <PresentationFormat>Widescreen</PresentationFormat>
  <Paragraphs>81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Baskerville Old Face</vt:lpstr>
      <vt:lpstr>Courier New</vt:lpstr>
      <vt:lpstr>Roboto</vt:lpstr>
      <vt:lpstr>Segoe UI</vt:lpstr>
      <vt:lpstr>Times New Roman</vt:lpstr>
      <vt:lpstr>Trebuchet MS</vt:lpstr>
      <vt:lpstr>Wingdings</vt:lpstr>
      <vt:lpstr>1_Office Theme</vt:lpstr>
      <vt:lpstr>Digital Portfolio  </vt:lpstr>
      <vt:lpstr>PROJECT TITLE</vt:lpstr>
      <vt:lpstr>AGENDA</vt:lpstr>
      <vt:lpstr>PROBLEM STATEMENT</vt:lpstr>
      <vt:lpstr>PROJECT  OVERVIEW</vt:lpstr>
      <vt:lpstr>WHO ARE THE END USERS?</vt:lpstr>
      <vt:lpstr>TOOLS AND TECHNIQUES</vt:lpstr>
      <vt:lpstr>POTFOLIO DESIGN AND LAYOUT </vt:lpstr>
      <vt:lpstr>FEATURES AND FUNCTIONALITY</vt:lpstr>
      <vt:lpstr>RESULTS AND SCREENSHOTS</vt:lpstr>
      <vt:lpstr>PowerPoint Presentation</vt:lpstr>
      <vt:lpstr>Skills :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      THANK YOU ❤️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kishore D</dc:creator>
  <cp:keywords/>
  <dc:description/>
  <cp:lastModifiedBy>kishore D</cp:lastModifiedBy>
  <cp:revision>2</cp:revision>
  <dcterms:created xsi:type="dcterms:W3CDTF">2025-08-25T15:29:48Z</dcterms:created>
  <dcterms:modified xsi:type="dcterms:W3CDTF">2025-09-17T15:37:50Z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