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7"/>
  </p:notesMasterIdLst>
  <p:handoutMasterIdLst>
    <p:handoutMasterId r:id="rId28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1" r:id="rId11"/>
    <p:sldId id="1872" r:id="rId12"/>
    <p:sldId id="1873" r:id="rId13"/>
    <p:sldId id="1874" r:id="rId14"/>
    <p:sldId id="1891" r:id="rId15"/>
    <p:sldId id="1892" r:id="rId16"/>
    <p:sldId id="1897" r:id="rId17"/>
    <p:sldId id="1898" r:id="rId18"/>
    <p:sldId id="1899" r:id="rId19"/>
    <p:sldId id="1893" r:id="rId20"/>
    <p:sldId id="1895" r:id="rId21"/>
    <p:sldId id="1896" r:id="rId22"/>
    <p:sldId id="1875" r:id="rId23"/>
    <p:sldId id="1889" r:id="rId24"/>
    <p:sldId id="1890" r:id="rId25"/>
    <p:sldId id="1876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91"/>
            <p14:sldId id="1892"/>
            <p14:sldId id="1897"/>
            <p14:sldId id="1898"/>
            <p14:sldId id="1899"/>
            <p14:sldId id="1893"/>
            <p14:sldId id="1895"/>
            <p14:sldId id="1896"/>
            <p14:sldId id="1875"/>
            <p14:sldId id="1889"/>
            <p14:sldId id="1890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8/31/2025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517" y="454408"/>
            <a:ext cx="6411812" cy="617307"/>
          </a:xfrm>
        </p:spPr>
        <p:txBody>
          <a:bodyPr anchor="ctr">
            <a:normAutofit fontScale="90000"/>
          </a:bodyPr>
          <a:lstStyle/>
          <a:p>
            <a:r>
              <a:rPr lang="en-US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3E5D-EA99-75B4-B79C-366F3E4F0FE6}"/>
              </a:ext>
            </a:extLst>
          </p:cNvPr>
          <p:cNvSpPr txBox="1"/>
          <p:nvPr/>
        </p:nvSpPr>
        <p:spPr>
          <a:xfrm>
            <a:off x="816078" y="3795252"/>
            <a:ext cx="10087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:  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KISHORE  D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AND NMID : </a:t>
            </a:r>
            <a:r>
              <a:rPr lang="en-US" sz="24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asunm1453222407364</a:t>
            </a:r>
            <a:endParaRPr lang="en-US" sz="2400" b="1" dirty="0">
              <a:solidFill>
                <a:schemeClr val="bg1"/>
              </a:solidFill>
              <a:latin typeface="Bahnschrift SemiLight" panose="020B0502040204020203" pitchFamily="34" charset="0"/>
              <a:cs typeface="Calibri"/>
            </a:endParaRP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: </a:t>
            </a:r>
            <a:r>
              <a:rPr lang="en-US" sz="2400" b="1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: 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09"/>
            <a:ext cx="9141397" cy="615553"/>
          </a:xfrm>
        </p:spPr>
        <p:txBody>
          <a:bodyPr/>
          <a:lstStyle/>
          <a:p>
            <a:r>
              <a:rPr lang="en-IN" u="sng" spc="15" dirty="0"/>
              <a:t>RESULTS AND SCREENSHOTS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35975677-B27E-F462-90F8-3D85F510ED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7F3261-A10A-200C-D283-C9A63456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094" y="1160206"/>
            <a:ext cx="9299435" cy="55457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060D2F-4FF7-EB68-29C5-3642CBDE003F}"/>
              </a:ext>
            </a:extLst>
          </p:cNvPr>
          <p:cNvSpPr txBox="1">
            <a:spLocks/>
          </p:cNvSpPr>
          <p:nvPr/>
        </p:nvSpPr>
        <p:spPr>
          <a:xfrm>
            <a:off x="1160687" y="1160206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HTML :</a:t>
            </a:r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2AFAF88-F772-966D-BA15-7D2C5AC6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9" y="336755"/>
            <a:ext cx="5950771" cy="6184490"/>
          </a:xfrm>
          <a:prstGeom prst="rect">
            <a:avLst/>
          </a:prstGeom>
        </p:spPr>
      </p:pic>
      <p:pic>
        <p:nvPicPr>
          <p:cNvPr id="7" name="Picture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FDF55770-2122-6367-D1D3-5792AF49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686" y="336755"/>
            <a:ext cx="5823085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260CA90-D540-4270-BED6-D1D61C11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6" y="346587"/>
            <a:ext cx="3704959" cy="63885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C74789-1854-156C-6FD4-0B7AB3614CF5}"/>
              </a:ext>
            </a:extLst>
          </p:cNvPr>
          <p:cNvSpPr txBox="1">
            <a:spLocks/>
          </p:cNvSpPr>
          <p:nvPr/>
        </p:nvSpPr>
        <p:spPr>
          <a:xfrm>
            <a:off x="1" y="47467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CSS :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2AE867-7D72-8688-E01E-668D2128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85966"/>
            <a:ext cx="3429000" cy="6579050"/>
          </a:xfrm>
          <a:prstGeom prst="rect">
            <a:avLst/>
          </a:prstGeom>
        </p:spPr>
      </p:pic>
      <p:pic>
        <p:nvPicPr>
          <p:cNvPr id="12" name="Picture 1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9CC82CA-47C6-F94F-7E8D-C7BFC8A81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635" y="185966"/>
            <a:ext cx="3649851" cy="654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B1AFFBB-3806-5BA0-E72E-A73B9EE3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" y="115529"/>
            <a:ext cx="4546273" cy="6626942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7C9798-A782-3069-AFEB-092C0E2D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890" y="115529"/>
            <a:ext cx="3645698" cy="6626942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D72991E-722D-970D-EC17-15FBFB37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317" y="115529"/>
            <a:ext cx="3688795" cy="6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BD2D7AC-A905-58A7-567B-3869918C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763" y="90948"/>
            <a:ext cx="4186870" cy="66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718BC-102D-DC01-19EB-3C00ABAF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355" y="953727"/>
            <a:ext cx="5220863" cy="3588775"/>
          </a:xfrm>
          <a:prstGeom prst="rect">
            <a:avLst/>
          </a:prstGeom>
        </p:spPr>
      </p:pic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1C1ED5B-4520-3F6B-C08F-3AED6AD9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95" y="953728"/>
            <a:ext cx="5660251" cy="57172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022F3F-A9D4-7966-ACAA-E068F2525040}"/>
              </a:ext>
            </a:extLst>
          </p:cNvPr>
          <p:cNvSpPr txBox="1">
            <a:spLocks/>
          </p:cNvSpPr>
          <p:nvPr/>
        </p:nvSpPr>
        <p:spPr>
          <a:xfrm>
            <a:off x="-1" y="335335"/>
            <a:ext cx="1848465" cy="2840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JavaScript :</a:t>
            </a:r>
          </a:p>
        </p:txBody>
      </p:sp>
    </p:spTree>
    <p:extLst>
      <p:ext uri="{BB962C8B-B14F-4D97-AF65-F5344CB8AC3E}">
        <p14:creationId xmlns:p14="http://schemas.microsoft.com/office/powerpoint/2010/main" val="25540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9E0-2F61-B5F1-36A2-3916CA6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55"/>
            <a:ext cx="2535421" cy="369332"/>
          </a:xfrm>
        </p:spPr>
        <p:txBody>
          <a:bodyPr/>
          <a:lstStyle/>
          <a:p>
            <a:r>
              <a:rPr lang="en-IN" sz="2400" dirty="0"/>
              <a:t>Navigation</a:t>
            </a:r>
            <a:r>
              <a:rPr lang="en-IN" sz="1600" dirty="0"/>
              <a:t> :</a:t>
            </a:r>
          </a:p>
        </p:txBody>
      </p:sp>
      <p:pic>
        <p:nvPicPr>
          <p:cNvPr id="5" name="Picture 4" descr="A blue screen with white text&#10;&#10;AI-generated content may be incorrect.">
            <a:extLst>
              <a:ext uri="{FF2B5EF4-FFF2-40B4-BE49-F238E27FC236}">
                <a16:creationId xmlns:a16="http://schemas.microsoft.com/office/drawing/2014/main" id="{2B175596-5D19-DB10-B183-6AE1D1C0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8" y="1124112"/>
            <a:ext cx="11131192" cy="1874727"/>
          </a:xfrm>
          <a:prstGeom prst="rect">
            <a:avLst/>
          </a:prstGeom>
        </p:spPr>
      </p:pic>
      <p:pic>
        <p:nvPicPr>
          <p:cNvPr id="7" name="Picture 6" descr="A close-up of a text&#10;&#10;AI-generated content may be incorrect.">
            <a:extLst>
              <a:ext uri="{FF2B5EF4-FFF2-40B4-BE49-F238E27FC236}">
                <a16:creationId xmlns:a16="http://schemas.microsoft.com/office/drawing/2014/main" id="{F2227725-3679-5CBF-EDE7-5AC4B586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4" y="4293909"/>
            <a:ext cx="11153392" cy="20802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1F1455-D2EF-B2FB-51A2-F6D5F031C320}"/>
              </a:ext>
            </a:extLst>
          </p:cNvPr>
          <p:cNvSpPr txBox="1">
            <a:spLocks/>
          </p:cNvSpPr>
          <p:nvPr/>
        </p:nvSpPr>
        <p:spPr>
          <a:xfrm>
            <a:off x="0" y="3277042"/>
            <a:ext cx="2535421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About Me :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89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D7A5B7-E25A-5815-02FC-BFFE112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" y="358256"/>
            <a:ext cx="2623912" cy="369332"/>
          </a:xfrm>
        </p:spPr>
        <p:txBody>
          <a:bodyPr/>
          <a:lstStyle/>
          <a:p>
            <a:r>
              <a:rPr lang="en-IN" sz="2400" dirty="0"/>
              <a:t>Skills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1EE2B-B8C7-FDB9-5933-49C50CAC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22" y="1043129"/>
            <a:ext cx="11080955" cy="1048356"/>
          </a:xfrm>
          <a:prstGeom prst="rect">
            <a:avLst/>
          </a:prstGeom>
        </p:spPr>
      </p:pic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DEEC00B6-5C31-C5F9-3ED9-A6AD30EB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" y="3429000"/>
            <a:ext cx="11080956" cy="230636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665F62-A5A4-8158-D975-CD16CC35EBC9}"/>
              </a:ext>
            </a:extLst>
          </p:cNvPr>
          <p:cNvSpPr txBox="1">
            <a:spLocks/>
          </p:cNvSpPr>
          <p:nvPr/>
        </p:nvSpPr>
        <p:spPr>
          <a:xfrm>
            <a:off x="70128" y="2575576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Projects :</a:t>
            </a:r>
          </a:p>
        </p:txBody>
      </p:sp>
    </p:spTree>
    <p:extLst>
      <p:ext uri="{BB962C8B-B14F-4D97-AF65-F5344CB8AC3E}">
        <p14:creationId xmlns:p14="http://schemas.microsoft.com/office/powerpoint/2010/main" val="1633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476AD3-D09F-A205-AA09-77B6BB2C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95" y="1083441"/>
            <a:ext cx="10727010" cy="33536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E20F2-F575-53E4-D5A3-8A4C44F976E7}"/>
              </a:ext>
            </a:extLst>
          </p:cNvPr>
          <p:cNvSpPr txBox="1">
            <a:spLocks/>
          </p:cNvSpPr>
          <p:nvPr/>
        </p:nvSpPr>
        <p:spPr>
          <a:xfrm>
            <a:off x="-77355" y="412479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Contact Me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078651-1507-44B0-B6B2-14BD9FC3106A}"/>
              </a:ext>
            </a:extLst>
          </p:cNvPr>
          <p:cNvSpPr txBox="1">
            <a:spLocks/>
          </p:cNvSpPr>
          <p:nvPr/>
        </p:nvSpPr>
        <p:spPr>
          <a:xfrm>
            <a:off x="-77355" y="4801638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 Footer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C46A-4C8C-9A88-0324-D0AEB833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36" y="5535566"/>
            <a:ext cx="10862269" cy="9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02"/>
            <a:ext cx="5043948" cy="615553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065" y="1445343"/>
            <a:ext cx="9311148" cy="409021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spc="5" dirty="0"/>
              <a:t>PROJECT</a:t>
            </a:r>
            <a:r>
              <a:rPr lang="en-IN" u="sng" spc="-85" dirty="0"/>
              <a:t> </a:t>
            </a:r>
            <a:r>
              <a:rPr lang="en-IN" u="sng" spc="25" dirty="0"/>
              <a:t>TITLE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8" y="1904999"/>
            <a:ext cx="8077201" cy="359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Name: Kishore  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Key Skills: Java,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Contact: [Email] | [LinkedIn] | [GitHub]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3DD0C-F4CF-82BB-A598-EAD17E4619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678" y="1170039"/>
            <a:ext cx="8996515" cy="440485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/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Acts as a dynamic platform adaptable for academic, professional, and creative opportunities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645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1B517-636E-176D-28E0-F8C5CA6B72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8026" y="1268361"/>
            <a:ext cx="8908025" cy="4050891"/>
          </a:xfrm>
        </p:spPr>
        <p:txBody>
          <a:bodyPr/>
          <a:lstStyle/>
          <a:p>
            <a:pPr algn="l"/>
            <a:r>
              <a:rPr lang="en-US" sz="2400" b="1" dirty="0"/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Helps bridge the gap between talent and opportunity, supporting career growth and collaboration.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20118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06" y="2777614"/>
            <a:ext cx="6518787" cy="1189037"/>
          </a:xfrm>
        </p:spPr>
        <p:txBody>
          <a:bodyPr>
            <a:noAutofit/>
          </a:bodyPr>
          <a:lstStyle/>
          <a:p>
            <a:r>
              <a:rPr lang="en-US" sz="4800" dirty="0"/>
              <a:t>      THANK YOU ❤️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692"/>
            <a:ext cx="4846002" cy="615553"/>
          </a:xfrm>
        </p:spPr>
        <p:txBody>
          <a:bodyPr/>
          <a:lstStyle/>
          <a:p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  <a:endParaRPr lang="en-US" sz="4000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9703" y="1317524"/>
            <a:ext cx="8805991" cy="414921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8" y="165355"/>
            <a:ext cx="6091084" cy="739213"/>
          </a:xfrm>
        </p:spPr>
        <p:txBody>
          <a:bodyPr/>
          <a:lstStyle/>
          <a:p>
            <a:r>
              <a:rPr lang="en-IN" u="sng" spc="-20" dirty="0"/>
              <a:t>P</a:t>
            </a:r>
            <a:r>
              <a:rPr lang="en-IN" u="sng" spc="15" dirty="0"/>
              <a:t>ROB</a:t>
            </a:r>
            <a:r>
              <a:rPr lang="en-IN" u="sng" spc="55" dirty="0"/>
              <a:t>L</a:t>
            </a:r>
            <a:r>
              <a:rPr lang="en-IN" u="sng" spc="-20" dirty="0"/>
              <a:t>E</a:t>
            </a:r>
            <a:r>
              <a:rPr lang="en-IN" u="sng" spc="20" dirty="0"/>
              <a:t>M</a:t>
            </a:r>
            <a:r>
              <a:rPr lang="en-IN" u="sng" dirty="0"/>
              <a:t>	</a:t>
            </a:r>
            <a:r>
              <a:rPr lang="en-IN" u="sng" spc="10" dirty="0"/>
              <a:t>S</a:t>
            </a:r>
            <a:r>
              <a:rPr lang="en-IN" u="sng" spc="-370" dirty="0"/>
              <a:t>T</a:t>
            </a:r>
            <a:r>
              <a:rPr lang="en-IN" u="sng" spc="-375" dirty="0"/>
              <a:t>A</a:t>
            </a:r>
            <a:r>
              <a:rPr lang="en-IN" u="sng" spc="15" dirty="0"/>
              <a:t>T</a:t>
            </a:r>
            <a:r>
              <a:rPr lang="en-IN" u="sng" spc="-10" dirty="0"/>
              <a:t>E</a:t>
            </a:r>
            <a:r>
              <a:rPr lang="en-IN" u="sng" spc="-20" dirty="0"/>
              <a:t>ME</a:t>
            </a:r>
            <a:r>
              <a:rPr lang="en-IN" u="sng" spc="10" dirty="0"/>
              <a:t>NT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551039"/>
            <a:ext cx="7801897" cy="42877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32AD339D-9E43-126F-0C51-4FCD7D37CF4E}"/>
              </a:ext>
            </a:extLst>
          </p:cNvPr>
          <p:cNvGrpSpPr/>
          <p:nvPr/>
        </p:nvGrpSpPr>
        <p:grpSpPr>
          <a:xfrm>
            <a:off x="9139699" y="3232355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B384B72-3BB6-10C4-188A-F7E9AB292AAF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DACC547-2E26-2875-76BF-666F47B1BAA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62BC2C1C-3475-D664-278F-332069A0CE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4" y="119926"/>
            <a:ext cx="7241458" cy="615553"/>
          </a:xfrm>
        </p:spPr>
        <p:txBody>
          <a:bodyPr/>
          <a:lstStyle/>
          <a:p>
            <a:r>
              <a:rPr lang="en-IN" u="sng" spc="5" dirty="0"/>
              <a:t>PROJECT  </a:t>
            </a:r>
            <a:r>
              <a:rPr lang="en-IN" u="sng" spc="-20" dirty="0"/>
              <a:t>OVERVIEW</a:t>
            </a:r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272" y="1651819"/>
            <a:ext cx="8386916" cy="39820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Brief summary: </a:t>
            </a:r>
            <a:r>
              <a:rPr lang="en-US" altLang="en-US" sz="2000" i="1" dirty="0">
                <a:latin typeface="+mj-lt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Contains key sections: </a:t>
            </a:r>
            <a:r>
              <a:rPr lang="en-US" altLang="en-US" sz="2000" i="1" dirty="0">
                <a:latin typeface="+mj-lt"/>
              </a:rPr>
              <a:t>About Me, Projects, Skills, and Contact for easy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Main idea: </a:t>
            </a:r>
            <a:r>
              <a:rPr lang="en-US" altLang="en-US" sz="2000" i="1" dirty="0">
                <a:latin typeface="+mj-lt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EC570C5-16CD-EAFA-6D18-194C25030E7F}"/>
              </a:ext>
            </a:extLst>
          </p:cNvPr>
          <p:cNvGrpSpPr/>
          <p:nvPr/>
        </p:nvGrpSpPr>
        <p:grpSpPr>
          <a:xfrm>
            <a:off x="8839200" y="2996995"/>
            <a:ext cx="3264310" cy="3861005"/>
            <a:chOff x="8658225" y="2647950"/>
            <a:chExt cx="3533775" cy="3810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9FE692D-AFC3-34E3-BDDE-D7BCD4CCDD5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CAF2ABC-429D-BAD7-181E-32BE34E5426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B657313-A1FA-A147-434E-A2906769AE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pc="25" dirty="0"/>
              <a:t>W</a:t>
            </a:r>
            <a:r>
              <a:rPr lang="en-US" u="sng" spc="-20" dirty="0"/>
              <a:t>H</a:t>
            </a:r>
            <a:r>
              <a:rPr lang="en-US" u="sng" spc="20" dirty="0"/>
              <a:t>O</a:t>
            </a:r>
            <a:r>
              <a:rPr lang="en-US" u="sng" spc="-235" dirty="0"/>
              <a:t> </a:t>
            </a:r>
            <a:r>
              <a:rPr lang="en-US" u="sng" spc="-10" dirty="0"/>
              <a:t>AR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10" dirty="0"/>
              <a:t>T</a:t>
            </a:r>
            <a:r>
              <a:rPr lang="en-US" u="sng" spc="-15" dirty="0"/>
              <a:t>H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20" dirty="0"/>
              <a:t>E</a:t>
            </a:r>
            <a:r>
              <a:rPr lang="en-US" u="sng" spc="30" dirty="0"/>
              <a:t>N</a:t>
            </a:r>
            <a:r>
              <a:rPr lang="en-US" u="sng" spc="15" dirty="0"/>
              <a:t>D</a:t>
            </a:r>
            <a:r>
              <a:rPr lang="en-US" u="sng" spc="-45" dirty="0"/>
              <a:t> </a:t>
            </a:r>
            <a:r>
              <a:rPr lang="en-US" u="sng" dirty="0"/>
              <a:t>U</a:t>
            </a:r>
            <a:r>
              <a:rPr lang="en-US" u="sng" spc="10" dirty="0"/>
              <a:t>S</a:t>
            </a:r>
            <a:r>
              <a:rPr lang="en-US" u="sng" spc="-25" dirty="0"/>
              <a:t>E</a:t>
            </a:r>
            <a:r>
              <a:rPr lang="en-US" u="sng" spc="-10" dirty="0"/>
              <a:t>R</a:t>
            </a:r>
            <a:r>
              <a:rPr lang="en-US" u="sng" spc="5" dirty="0"/>
              <a:t>S?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4646" y="1641988"/>
            <a:ext cx="8229599" cy="38247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Students: </a:t>
            </a:r>
            <a:r>
              <a:rPr lang="en-US" sz="2000" b="0" i="1" dirty="0"/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Job Seekers: </a:t>
            </a:r>
            <a:r>
              <a:rPr lang="en-US" sz="2000" b="0" i="1" dirty="0"/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Freelancers: </a:t>
            </a:r>
            <a:r>
              <a:rPr lang="en-US" sz="2000" b="0" i="1" dirty="0"/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Professionals: </a:t>
            </a:r>
            <a:r>
              <a:rPr lang="en-US" sz="2000" b="0" i="1" dirty="0"/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74BB-6111-B922-DA7C-FF0F638A8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7496" y="1783952"/>
            <a:ext cx="8352503" cy="45480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HTML: </a:t>
            </a:r>
            <a:r>
              <a:rPr lang="en-IN" sz="2000" i="1" dirty="0"/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CSS: </a:t>
            </a:r>
            <a:r>
              <a:rPr lang="en-IN" sz="2000" i="1" dirty="0"/>
              <a:t>Styles the portfolio with </a:t>
            </a:r>
            <a:r>
              <a:rPr lang="en-IN" sz="2000" i="1" dirty="0" err="1"/>
              <a:t>colors</a:t>
            </a:r>
            <a:r>
              <a:rPr lang="en-IN" sz="2000" i="1" dirty="0"/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JavaScript: </a:t>
            </a:r>
            <a:r>
              <a:rPr lang="en-IN" sz="2000" i="1" dirty="0"/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Code Editor: </a:t>
            </a:r>
            <a:r>
              <a:rPr lang="en-IN" sz="2000" i="1" dirty="0"/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Hosting: </a:t>
            </a:r>
            <a:r>
              <a:rPr lang="en-IN" sz="2000" i="1" dirty="0"/>
              <a:t>Published online using GitHub Pages for easy sharing and access.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pc="10" dirty="0"/>
              <a:t>TOOLS AND TECHNIQUES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CC457A9-0DA3-62D8-7503-710E5B5990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7182466" cy="581897"/>
          </a:xfrm>
        </p:spPr>
        <p:txBody>
          <a:bodyPr>
            <a:normAutofit fontScale="90000"/>
          </a:bodyPr>
          <a:lstStyle/>
          <a:p>
            <a:r>
              <a:rPr lang="en-IN" u="sng" spc="15" dirty="0">
                <a:latin typeface="Trebuchet MS"/>
                <a:cs typeface="Trebuchet MS"/>
              </a:rPr>
              <a:t>POTFOLIO DESIGN AND LAYOUT</a:t>
            </a:r>
            <a:br>
              <a:rPr lang="en-IN" u="sng" dirty="0">
                <a:latin typeface="Trebuchet MS"/>
                <a:cs typeface="Trebuchet MS"/>
              </a:rPr>
            </a:br>
            <a:endParaRPr lang="en-US" u="sng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4999"/>
            <a:ext cx="9719187" cy="3915697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i="1" dirty="0"/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23007" cy="640891"/>
          </a:xfrm>
        </p:spPr>
        <p:txBody>
          <a:bodyPr/>
          <a:lstStyle/>
          <a:p>
            <a:r>
              <a:rPr lang="en-IN" u="sng" dirty="0"/>
              <a:t>FEATURES AND FUNCTIONALITY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7723239" cy="42370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Navigation bar with smooth scrolling for easy access to all sections.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Project showcase including images and detailed descriptions for each project.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Interactive elements such as hover effects and animations to enhance user engagement.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Contact form with validation to ensure correct and complete user input.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5973</TotalTime>
  <Words>658</Words>
  <Application>Microsoft Office PowerPoint</Application>
  <PresentationFormat>Widescreen</PresentationFormat>
  <Paragraphs>82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Bahnschrift SemiLight</vt:lpstr>
      <vt:lpstr>Baskerville Old Face</vt:lpstr>
      <vt:lpstr>Courier New</vt:lpstr>
      <vt:lpstr>Roboto</vt:lpstr>
      <vt:lpstr>Segoe UI</vt:lpstr>
      <vt:lpstr>Times New Roman</vt:lpstr>
      <vt:lpstr>Trebuchet MS</vt:lpstr>
      <vt:lpstr>Wingdings</vt:lpstr>
      <vt:lpstr>1_Office Theme</vt:lpstr>
      <vt:lpstr>Digital Portfolio 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:</vt:lpstr>
      <vt:lpstr>Skills :</vt:lpstr>
      <vt:lpstr>PowerPoint Presentation</vt:lpstr>
      <vt:lpstr>CONCLUSION</vt:lpstr>
      <vt:lpstr>PowerPoint Presentation</vt:lpstr>
      <vt:lpstr>PowerPoint Presentation</vt:lpstr>
      <vt:lpstr>      THANK YOU ❤️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D</dc:creator>
  <cp:keywords/>
  <dc:description/>
  <cp:lastModifiedBy>kishore D</cp:lastModifiedBy>
  <cp:revision>2</cp:revision>
  <dcterms:created xsi:type="dcterms:W3CDTF">2025-08-25T15:29:48Z</dcterms:created>
  <dcterms:modified xsi:type="dcterms:W3CDTF">2025-09-02T17:11:25Z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