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4"/>
  </p:notesMasterIdLst>
  <p:handoutMasterIdLst>
    <p:handoutMasterId r:id="rId25"/>
  </p:handoutMasterIdLst>
  <p:sldIdLst>
    <p:sldId id="1866" r:id="rId5"/>
    <p:sldId id="1867" r:id="rId6"/>
    <p:sldId id="1868" r:id="rId7"/>
    <p:sldId id="1888" r:id="rId8"/>
    <p:sldId id="1869" r:id="rId9"/>
    <p:sldId id="1870" r:id="rId10"/>
    <p:sldId id="1871" r:id="rId11"/>
    <p:sldId id="1872" r:id="rId12"/>
    <p:sldId id="1873" r:id="rId13"/>
    <p:sldId id="1874" r:id="rId14"/>
    <p:sldId id="1893" r:id="rId15"/>
    <p:sldId id="1895" r:id="rId16"/>
    <p:sldId id="1900" r:id="rId17"/>
    <p:sldId id="1896" r:id="rId18"/>
    <p:sldId id="1901" r:id="rId19"/>
    <p:sldId id="1875" r:id="rId20"/>
    <p:sldId id="1889" r:id="rId21"/>
    <p:sldId id="1890" r:id="rId22"/>
    <p:sldId id="1876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70"/>
            <p14:sldId id="1871"/>
            <p14:sldId id="1872"/>
            <p14:sldId id="1873"/>
            <p14:sldId id="1874"/>
            <p14:sldId id="1893"/>
            <p14:sldId id="1895"/>
            <p14:sldId id="1900"/>
            <p14:sldId id="1896"/>
            <p14:sldId id="1901"/>
            <p14:sldId id="1875"/>
            <p14:sldId id="1889"/>
            <p14:sldId id="1890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65197-448F-44A5-9829-867657FB3ACD}" v="14" dt="2025-09-03T20:15:16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D" userId="dbe1ac29825eb476" providerId="LiveId" clId="{B6465197-448F-44A5-9829-867657FB3ACD}"/>
    <pc:docChg chg="undo custSel addSld delSld modSld modSection">
      <pc:chgData name="kishore D" userId="dbe1ac29825eb476" providerId="LiveId" clId="{B6465197-448F-44A5-9829-867657FB3ACD}" dt="2025-09-03T20:16:47.515" v="116" actId="1076"/>
      <pc:docMkLst>
        <pc:docMk/>
      </pc:docMkLst>
      <pc:sldChg chg="modSp mod">
        <pc:chgData name="kishore D" userId="dbe1ac29825eb476" providerId="LiveId" clId="{B6465197-448F-44A5-9829-867657FB3ACD}" dt="2025-09-02T17:32:40.264" v="3" actId="113"/>
        <pc:sldMkLst>
          <pc:docMk/>
          <pc:sldMk cId="4152393503" sldId="1866"/>
        </pc:sldMkLst>
        <pc:spChg chg="mod">
          <ac:chgData name="kishore D" userId="dbe1ac29825eb476" providerId="LiveId" clId="{B6465197-448F-44A5-9829-867657FB3ACD}" dt="2025-09-02T17:32:40.264" v="3" actId="113"/>
          <ac:spMkLst>
            <pc:docMk/>
            <pc:sldMk cId="4152393503" sldId="1866"/>
            <ac:spMk id="3" creationId="{4A6B3E5D-EA99-75B4-B79C-366F3E4F0FE6}"/>
          </ac:spMkLst>
        </pc:spChg>
      </pc:sldChg>
      <pc:sldChg chg="modSp">
        <pc:chgData name="kishore D" userId="dbe1ac29825eb476" providerId="LiveId" clId="{B6465197-448F-44A5-9829-867657FB3ACD}" dt="2025-09-03T11:38:43.235" v="4"/>
        <pc:sldMkLst>
          <pc:docMk/>
          <pc:sldMk cId="3174066405" sldId="1867"/>
        </pc:sldMkLst>
        <pc:spChg chg="mod">
          <ac:chgData name="kishore D" userId="dbe1ac29825eb476" providerId="LiveId" clId="{B6465197-448F-44A5-9829-867657FB3ACD}" dt="2025-09-03T11:38:43.235" v="4"/>
          <ac:spMkLst>
            <pc:docMk/>
            <pc:sldMk cId="3174066405" sldId="1867"/>
            <ac:spMk id="2" creationId="{3F36812B-2065-4A2B-B59B-8957022687BC}"/>
          </ac:spMkLst>
        </pc:spChg>
      </pc:sldChg>
      <pc:sldChg chg="modSp mod">
        <pc:chgData name="kishore D" userId="dbe1ac29825eb476" providerId="LiveId" clId="{B6465197-448F-44A5-9829-867657FB3ACD}" dt="2025-09-03T18:50:58.253" v="9" actId="1036"/>
        <pc:sldMkLst>
          <pc:docMk/>
          <pc:sldMk cId="551686880" sldId="1869"/>
        </pc:sldMkLst>
        <pc:spChg chg="mod">
          <ac:chgData name="kishore D" userId="dbe1ac29825eb476" providerId="LiveId" clId="{B6465197-448F-44A5-9829-867657FB3ACD}" dt="2025-09-03T18:26:14.471" v="5" actId="2711"/>
          <ac:spMkLst>
            <pc:docMk/>
            <pc:sldMk cId="551686880" sldId="1869"/>
            <ac:spMk id="4" creationId="{048FBE6B-DC67-4E64-80F4-CADE978D2FE3}"/>
          </ac:spMkLst>
        </pc:spChg>
        <pc:grpChg chg="mod">
          <ac:chgData name="kishore D" userId="dbe1ac29825eb476" providerId="LiveId" clId="{B6465197-448F-44A5-9829-867657FB3ACD}" dt="2025-09-03T18:50:58.253" v="9" actId="1036"/>
          <ac:grpSpMkLst>
            <pc:docMk/>
            <pc:sldMk cId="551686880" sldId="1869"/>
            <ac:grpSpMk id="2" creationId="{DEC570C5-16CD-EAFA-6D18-194C25030E7F}"/>
          </ac:grpSpMkLst>
        </pc:grpChg>
      </pc:sldChg>
      <pc:sldChg chg="modSp mod">
        <pc:chgData name="kishore D" userId="dbe1ac29825eb476" providerId="LiveId" clId="{B6465197-448F-44A5-9829-867657FB3ACD}" dt="2025-09-03T18:30:26.677" v="7" actId="20577"/>
        <pc:sldMkLst>
          <pc:docMk/>
          <pc:sldMk cId="2701910104" sldId="1870"/>
        </pc:sldMkLst>
        <pc:spChg chg="mod">
          <ac:chgData name="kishore D" userId="dbe1ac29825eb476" providerId="LiveId" clId="{B6465197-448F-44A5-9829-867657FB3ACD}" dt="2025-09-03T18:30:26.677" v="7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modSp mod">
        <pc:chgData name="kishore D" userId="dbe1ac29825eb476" providerId="LiveId" clId="{B6465197-448F-44A5-9829-867657FB3ACD}" dt="2025-09-03T18:33:58.639" v="8" actId="1076"/>
        <pc:sldMkLst>
          <pc:docMk/>
          <pc:sldMk cId="3477364328" sldId="1871"/>
        </pc:sldMkLst>
        <pc:spChg chg="mod">
          <ac:chgData name="kishore D" userId="dbe1ac29825eb476" providerId="LiveId" clId="{B6465197-448F-44A5-9829-867657FB3ACD}" dt="2025-09-03T18:33:58.639" v="8" actId="1076"/>
          <ac:spMkLst>
            <pc:docMk/>
            <pc:sldMk cId="3477364328" sldId="1871"/>
            <ac:spMk id="4" creationId="{48E574BB-6111-B922-DA7C-FF0F638A8A31}"/>
          </ac:spMkLst>
        </pc:spChg>
      </pc:sldChg>
      <pc:sldChg chg="addSp delSp modSp mod">
        <pc:chgData name="kishore D" userId="dbe1ac29825eb476" providerId="LiveId" clId="{B6465197-448F-44A5-9829-867657FB3ACD}" dt="2025-09-03T20:16:22.669" v="111" actId="1076"/>
        <pc:sldMkLst>
          <pc:docMk/>
          <pc:sldMk cId="1533608244" sldId="1874"/>
        </pc:sldMkLst>
        <pc:spChg chg="add mod">
          <ac:chgData name="kishore D" userId="dbe1ac29825eb476" providerId="LiveId" clId="{B6465197-448F-44A5-9829-867657FB3ACD}" dt="2025-09-03T20:16:22.669" v="111" actId="1076"/>
          <ac:spMkLst>
            <pc:docMk/>
            <pc:sldMk cId="1533608244" sldId="1874"/>
            <ac:spMk id="5" creationId="{98348F54-67E5-F4A6-70F2-7AE79E4B3C2C}"/>
          </ac:spMkLst>
        </pc:spChg>
        <pc:spChg chg="del mod">
          <ac:chgData name="kishore D" userId="dbe1ac29825eb476" providerId="LiveId" clId="{B6465197-448F-44A5-9829-867657FB3ACD}" dt="2025-09-03T20:14:17.037" v="93" actId="21"/>
          <ac:spMkLst>
            <pc:docMk/>
            <pc:sldMk cId="1533608244" sldId="1874"/>
            <ac:spMk id="9" creationId="{BD060D2F-4FF7-EB68-29C5-3642CBDE003F}"/>
          </ac:spMkLst>
        </pc:spChg>
        <pc:picChg chg="mod">
          <ac:chgData name="kishore D" userId="dbe1ac29825eb476" providerId="LiveId" clId="{B6465197-448F-44A5-9829-867657FB3ACD}" dt="2025-09-03T20:15:56.268" v="107" actId="1076"/>
          <ac:picMkLst>
            <pc:docMk/>
            <pc:sldMk cId="1533608244" sldId="1874"/>
            <ac:picMk id="2" creationId="{35975677-B27E-F462-90F8-3D85F510ED93}"/>
          </ac:picMkLst>
        </pc:picChg>
        <pc:picChg chg="add mod">
          <ac:chgData name="kishore D" userId="dbe1ac29825eb476" providerId="LiveId" clId="{B6465197-448F-44A5-9829-867657FB3ACD}" dt="2025-09-03T20:16:18.314" v="110" actId="1076"/>
          <ac:picMkLst>
            <pc:docMk/>
            <pc:sldMk cId="1533608244" sldId="1874"/>
            <ac:picMk id="6" creationId="{C409E93B-275D-30A6-3800-11874EE29C19}"/>
          </ac:picMkLst>
        </pc:picChg>
        <pc:picChg chg="del">
          <ac:chgData name="kishore D" userId="dbe1ac29825eb476" providerId="LiveId" clId="{B6465197-448F-44A5-9829-867657FB3ACD}" dt="2025-09-03T20:13:47.723" v="86" actId="478"/>
          <ac:picMkLst>
            <pc:docMk/>
            <pc:sldMk cId="1533608244" sldId="1874"/>
            <ac:picMk id="7" creationId="{9F7F3261-A10A-200C-D283-C9A634565899}"/>
          </ac:picMkLst>
        </pc:picChg>
      </pc:sldChg>
      <pc:sldChg chg="del">
        <pc:chgData name="kishore D" userId="dbe1ac29825eb476" providerId="LiveId" clId="{B6465197-448F-44A5-9829-867657FB3ACD}" dt="2025-09-03T20:13:52.982" v="87" actId="2696"/>
        <pc:sldMkLst>
          <pc:docMk/>
          <pc:sldMk cId="2621541840" sldId="1891"/>
        </pc:sldMkLst>
      </pc:sldChg>
      <pc:sldChg chg="del">
        <pc:chgData name="kishore D" userId="dbe1ac29825eb476" providerId="LiveId" clId="{B6465197-448F-44A5-9829-867657FB3ACD}" dt="2025-09-03T20:13:56.399" v="88" actId="2696"/>
        <pc:sldMkLst>
          <pc:docMk/>
          <pc:sldMk cId="351044929" sldId="1892"/>
        </pc:sldMkLst>
      </pc:sldChg>
      <pc:sldChg chg="addSp delSp modSp mod">
        <pc:chgData name="kishore D" userId="dbe1ac29825eb476" providerId="LiveId" clId="{B6465197-448F-44A5-9829-867657FB3ACD}" dt="2025-09-03T20:16:47.515" v="116" actId="1076"/>
        <pc:sldMkLst>
          <pc:docMk/>
          <pc:sldMk cId="1618995568" sldId="1893"/>
        </pc:sldMkLst>
        <pc:spChg chg="del mod">
          <ac:chgData name="kishore D" userId="dbe1ac29825eb476" providerId="LiveId" clId="{B6465197-448F-44A5-9829-867657FB3ACD}" dt="2025-09-03T20:16:38.298" v="114" actId="21"/>
          <ac:spMkLst>
            <pc:docMk/>
            <pc:sldMk cId="1618995568" sldId="1893"/>
            <ac:spMk id="2" creationId="{118F69E0-2F61-B5F1-36A2-3916CA6B932C}"/>
          </ac:spMkLst>
        </pc:spChg>
        <pc:spChg chg="mod">
          <ac:chgData name="kishore D" userId="dbe1ac29825eb476" providerId="LiveId" clId="{B6465197-448F-44A5-9829-867657FB3ACD}" dt="2025-09-03T20:16:42.861" v="115" actId="1076"/>
          <ac:spMkLst>
            <pc:docMk/>
            <pc:sldMk cId="1618995568" sldId="1893"/>
            <ac:spMk id="8" creationId="{D41F1455-D2EF-B2FB-51A2-F6D5F031C320}"/>
          </ac:spMkLst>
        </pc:spChg>
        <pc:picChg chg="add del mod">
          <ac:chgData name="kishore D" userId="dbe1ac29825eb476" providerId="LiveId" clId="{B6465197-448F-44A5-9829-867657FB3ACD}" dt="2025-09-03T20:16:29.745" v="112" actId="478"/>
          <ac:picMkLst>
            <pc:docMk/>
            <pc:sldMk cId="1618995568" sldId="1893"/>
            <ac:picMk id="4" creationId="{C74839B4-DA82-CCBD-A97A-B3E65460F354}"/>
          </ac:picMkLst>
        </pc:picChg>
        <pc:picChg chg="del">
          <ac:chgData name="kishore D" userId="dbe1ac29825eb476" providerId="LiveId" clId="{B6465197-448F-44A5-9829-867657FB3ACD}" dt="2025-09-03T20:07:52.925" v="10" actId="21"/>
          <ac:picMkLst>
            <pc:docMk/>
            <pc:sldMk cId="1618995568" sldId="1893"/>
            <ac:picMk id="5" creationId="{2B175596-5D19-DB10-B183-6AE1D1C0E529}"/>
          </ac:picMkLst>
        </pc:picChg>
        <pc:picChg chg="del">
          <ac:chgData name="kishore D" userId="dbe1ac29825eb476" providerId="LiveId" clId="{B6465197-448F-44A5-9829-867657FB3ACD}" dt="2025-09-03T20:08:57.245" v="22" actId="478"/>
          <ac:picMkLst>
            <pc:docMk/>
            <pc:sldMk cId="1618995568" sldId="1893"/>
            <ac:picMk id="7" creationId="{F2227725-3679-5CBF-EDE7-5AC4B586DF65}"/>
          </ac:picMkLst>
        </pc:picChg>
        <pc:picChg chg="add mod">
          <ac:chgData name="kishore D" userId="dbe1ac29825eb476" providerId="LiveId" clId="{B6465197-448F-44A5-9829-867657FB3ACD}" dt="2025-09-03T20:16:47.515" v="116" actId="1076"/>
          <ac:picMkLst>
            <pc:docMk/>
            <pc:sldMk cId="1618995568" sldId="1893"/>
            <ac:picMk id="9" creationId="{585DFFC1-4C54-3DCA-47B5-B3BFA80DD8BA}"/>
          </ac:picMkLst>
        </pc:picChg>
      </pc:sldChg>
      <pc:sldChg chg="addSp delSp modSp mod">
        <pc:chgData name="kishore D" userId="dbe1ac29825eb476" providerId="LiveId" clId="{B6465197-448F-44A5-9829-867657FB3ACD}" dt="2025-09-03T20:10:02.718" v="35" actId="1076"/>
        <pc:sldMkLst>
          <pc:docMk/>
          <pc:sldMk cId="163345369" sldId="1895"/>
        </pc:sldMkLst>
        <pc:spChg chg="del">
          <ac:chgData name="kishore D" userId="dbe1ac29825eb476" providerId="LiveId" clId="{B6465197-448F-44A5-9829-867657FB3ACD}" dt="2025-09-03T20:09:53.962" v="34" actId="21"/>
          <ac:spMkLst>
            <pc:docMk/>
            <pc:sldMk cId="163345369" sldId="1895"/>
            <ac:spMk id="10" creationId="{D9665F62-A5A4-8158-D975-CD16CC35EBC9}"/>
          </ac:spMkLst>
        </pc:spChg>
        <pc:picChg chg="add mod">
          <ac:chgData name="kishore D" userId="dbe1ac29825eb476" providerId="LiveId" clId="{B6465197-448F-44A5-9829-867657FB3ACD}" dt="2025-09-03T20:10:02.718" v="35" actId="1076"/>
          <ac:picMkLst>
            <pc:docMk/>
            <pc:sldMk cId="163345369" sldId="1895"/>
            <ac:picMk id="3" creationId="{2E41799B-AF51-0E7A-D3EC-7726399C7765}"/>
          </ac:picMkLst>
        </pc:picChg>
        <pc:picChg chg="del">
          <ac:chgData name="kishore D" userId="dbe1ac29825eb476" providerId="LiveId" clId="{B6465197-448F-44A5-9829-867657FB3ACD}" dt="2025-09-03T20:09:25.900" v="29" actId="478"/>
          <ac:picMkLst>
            <pc:docMk/>
            <pc:sldMk cId="163345369" sldId="1895"/>
            <ac:picMk id="5" creationId="{C251EE2B-B8C7-FDB9-5933-49C50CAC7E96}"/>
          </ac:picMkLst>
        </pc:picChg>
        <pc:picChg chg="del">
          <ac:chgData name="kishore D" userId="dbe1ac29825eb476" providerId="LiveId" clId="{B6465197-448F-44A5-9829-867657FB3ACD}" dt="2025-09-03T20:09:27.569" v="30" actId="478"/>
          <ac:picMkLst>
            <pc:docMk/>
            <pc:sldMk cId="163345369" sldId="1895"/>
            <ac:picMk id="7" creationId="{DEEC00B6-5C31-C5F9-3ED9-A6AD30EB46DD}"/>
          </ac:picMkLst>
        </pc:picChg>
      </pc:sldChg>
      <pc:sldChg chg="addSp delSp modSp mod">
        <pc:chgData name="kishore D" userId="dbe1ac29825eb476" providerId="LiveId" clId="{B6465197-448F-44A5-9829-867657FB3ACD}" dt="2025-09-03T20:13:03.933" v="85" actId="14100"/>
        <pc:sldMkLst>
          <pc:docMk/>
          <pc:sldMk cId="1556280246" sldId="1896"/>
        </pc:sldMkLst>
        <pc:spChg chg="del mod">
          <ac:chgData name="kishore D" userId="dbe1ac29825eb476" providerId="LiveId" clId="{B6465197-448F-44A5-9829-867657FB3ACD}" dt="2025-09-03T20:12:40.011" v="79" actId="21"/>
          <ac:spMkLst>
            <pc:docMk/>
            <pc:sldMk cId="1556280246" sldId="1896"/>
            <ac:spMk id="7" creationId="{49078651-1507-44B0-B6B2-14BD9FC3106A}"/>
          </ac:spMkLst>
        </pc:spChg>
        <pc:picChg chg="add mod">
          <ac:chgData name="kishore D" userId="dbe1ac29825eb476" providerId="LiveId" clId="{B6465197-448F-44A5-9829-867657FB3ACD}" dt="2025-09-03T20:11:24.650" v="56"/>
          <ac:picMkLst>
            <pc:docMk/>
            <pc:sldMk cId="1556280246" sldId="1896"/>
            <ac:picMk id="3" creationId="{52B83779-B784-9D83-77DA-3CA31B3D3BE4}"/>
          </ac:picMkLst>
        </pc:picChg>
        <pc:picChg chg="del">
          <ac:chgData name="kishore D" userId="dbe1ac29825eb476" providerId="LiveId" clId="{B6465197-448F-44A5-9829-867657FB3ACD}" dt="2025-09-03T20:11:10.834" v="50" actId="478"/>
          <ac:picMkLst>
            <pc:docMk/>
            <pc:sldMk cId="1556280246" sldId="1896"/>
            <ac:picMk id="5" creationId="{66476AD3-D09F-A205-AA09-77B6BB2CC781}"/>
          </ac:picMkLst>
        </pc:picChg>
        <pc:picChg chg="add mod">
          <ac:chgData name="kishore D" userId="dbe1ac29825eb476" providerId="LiveId" clId="{B6465197-448F-44A5-9829-867657FB3ACD}" dt="2025-09-03T20:13:03.933" v="85" actId="14100"/>
          <ac:picMkLst>
            <pc:docMk/>
            <pc:sldMk cId="1556280246" sldId="1896"/>
            <ac:picMk id="8" creationId="{C6678B67-1670-9FC4-DE9A-28F21F41B82F}"/>
          </ac:picMkLst>
        </pc:picChg>
        <pc:picChg chg="del">
          <ac:chgData name="kishore D" userId="dbe1ac29825eb476" providerId="LiveId" clId="{B6465197-448F-44A5-9829-867657FB3ACD}" dt="2025-09-03T20:12:32.760" v="69" actId="478"/>
          <ac:picMkLst>
            <pc:docMk/>
            <pc:sldMk cId="1556280246" sldId="1896"/>
            <ac:picMk id="9" creationId="{CCB3C46A-4C8C-9A88-0324-D0AEB833EB8F}"/>
          </ac:picMkLst>
        </pc:picChg>
      </pc:sldChg>
      <pc:sldChg chg="del">
        <pc:chgData name="kishore D" userId="dbe1ac29825eb476" providerId="LiveId" clId="{B6465197-448F-44A5-9829-867657FB3ACD}" dt="2025-09-03T20:13:59.452" v="89" actId="2696"/>
        <pc:sldMkLst>
          <pc:docMk/>
          <pc:sldMk cId="3243591370" sldId="1897"/>
        </pc:sldMkLst>
      </pc:sldChg>
      <pc:sldChg chg="del">
        <pc:chgData name="kishore D" userId="dbe1ac29825eb476" providerId="LiveId" clId="{B6465197-448F-44A5-9829-867657FB3ACD}" dt="2025-09-03T20:14:02.589" v="90" actId="2696"/>
        <pc:sldMkLst>
          <pc:docMk/>
          <pc:sldMk cId="434133157" sldId="1898"/>
        </pc:sldMkLst>
      </pc:sldChg>
      <pc:sldChg chg="del">
        <pc:chgData name="kishore D" userId="dbe1ac29825eb476" providerId="LiveId" clId="{B6465197-448F-44A5-9829-867657FB3ACD}" dt="2025-09-03T20:14:06.114" v="91" actId="2696"/>
        <pc:sldMkLst>
          <pc:docMk/>
          <pc:sldMk cId="2554009638" sldId="1899"/>
        </pc:sldMkLst>
      </pc:sldChg>
      <pc:sldChg chg="addSp delSp modSp new mod">
        <pc:chgData name="kishore D" userId="dbe1ac29825eb476" providerId="LiveId" clId="{B6465197-448F-44A5-9829-867657FB3ACD}" dt="2025-09-03T20:10:58.442" v="49" actId="14100"/>
        <pc:sldMkLst>
          <pc:docMk/>
          <pc:sldMk cId="3022533544" sldId="1900"/>
        </pc:sldMkLst>
        <pc:spChg chg="del mod">
          <ac:chgData name="kishore D" userId="dbe1ac29825eb476" providerId="LiveId" clId="{B6465197-448F-44A5-9829-867657FB3ACD}" dt="2025-09-03T20:10:14.392" v="38"/>
          <ac:spMkLst>
            <pc:docMk/>
            <pc:sldMk cId="3022533544" sldId="1900"/>
            <ac:spMk id="2" creationId="{2237102E-BA6B-B495-839B-096D9C7BB5F0}"/>
          </ac:spMkLst>
        </pc:spChg>
        <pc:spChg chg="del">
          <ac:chgData name="kishore D" userId="dbe1ac29825eb476" providerId="LiveId" clId="{B6465197-448F-44A5-9829-867657FB3ACD}" dt="2025-09-03T20:10:33.175" v="41" actId="21"/>
          <ac:spMkLst>
            <pc:docMk/>
            <pc:sldMk cId="3022533544" sldId="1900"/>
            <ac:spMk id="3" creationId="{4D7C806F-9F59-1D95-4D84-80CBBF5EA5BD}"/>
          </ac:spMkLst>
        </pc:spChg>
        <pc:spChg chg="add mod">
          <ac:chgData name="kishore D" userId="dbe1ac29825eb476" providerId="LiveId" clId="{B6465197-448F-44A5-9829-867657FB3ACD}" dt="2025-09-03T20:10:28.033" v="40" actId="1076"/>
          <ac:spMkLst>
            <pc:docMk/>
            <pc:sldMk cId="3022533544" sldId="1900"/>
            <ac:spMk id="10" creationId="{D9665F62-A5A4-8158-D975-CD16CC35EBC9}"/>
          </ac:spMkLst>
        </pc:spChg>
        <pc:picChg chg="add mod">
          <ac:chgData name="kishore D" userId="dbe1ac29825eb476" providerId="LiveId" clId="{B6465197-448F-44A5-9829-867657FB3ACD}" dt="2025-09-03T20:10:58.442" v="49" actId="14100"/>
          <ac:picMkLst>
            <pc:docMk/>
            <pc:sldMk cId="3022533544" sldId="1900"/>
            <ac:picMk id="5" creationId="{F0D5793D-7D60-9069-AA9F-50400D5C5281}"/>
          </ac:picMkLst>
        </pc:picChg>
      </pc:sldChg>
      <pc:sldChg chg="addSp delSp modSp new mod">
        <pc:chgData name="kishore D" userId="dbe1ac29825eb476" providerId="LiveId" clId="{B6465197-448F-44A5-9829-867657FB3ACD}" dt="2025-09-03T20:12:28.269" v="68" actId="1076"/>
        <pc:sldMkLst>
          <pc:docMk/>
          <pc:sldMk cId="3354756614" sldId="1901"/>
        </pc:sldMkLst>
        <pc:spChg chg="del">
          <ac:chgData name="kishore D" userId="dbe1ac29825eb476" providerId="LiveId" clId="{B6465197-448F-44A5-9829-867657FB3ACD}" dt="2025-09-03T20:11:37.907" v="59" actId="21"/>
          <ac:spMkLst>
            <pc:docMk/>
            <pc:sldMk cId="3354756614" sldId="1901"/>
            <ac:spMk id="2" creationId="{5E62CF4A-9418-8AAA-3045-CF30CC7CBF3A}"/>
          </ac:spMkLst>
        </pc:spChg>
        <pc:spChg chg="del">
          <ac:chgData name="kishore D" userId="dbe1ac29825eb476" providerId="LiveId" clId="{B6465197-448F-44A5-9829-867657FB3ACD}" dt="2025-09-03T20:11:34.649" v="58" actId="21"/>
          <ac:spMkLst>
            <pc:docMk/>
            <pc:sldMk cId="3354756614" sldId="1901"/>
            <ac:spMk id="3" creationId="{0DD5D774-5F6B-AFED-F74D-A4EE4AB820BB}"/>
          </ac:spMkLst>
        </pc:spChg>
        <pc:spChg chg="add mod">
          <ac:chgData name="kishore D" userId="dbe1ac29825eb476" providerId="LiveId" clId="{B6465197-448F-44A5-9829-867657FB3ACD}" dt="2025-09-03T20:12:28.269" v="68" actId="1076"/>
          <ac:spMkLst>
            <pc:docMk/>
            <pc:sldMk cId="3354756614" sldId="1901"/>
            <ac:spMk id="5" creationId="{AFDDD20F-0994-9837-648A-5071F9188D62}"/>
          </ac:spMkLst>
        </pc:spChg>
        <pc:picChg chg="add mod">
          <ac:chgData name="kishore D" userId="dbe1ac29825eb476" providerId="LiveId" clId="{B6465197-448F-44A5-9829-867657FB3ACD}" dt="2025-09-03T20:12:24.291" v="67" actId="1076"/>
          <ac:picMkLst>
            <pc:docMk/>
            <pc:sldMk cId="3354756614" sldId="1901"/>
            <ac:picMk id="6" creationId="{06A94DBA-64CE-5704-0F0D-0E12D125579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9/4/2025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517" y="454408"/>
            <a:ext cx="6411812" cy="617307"/>
          </a:xfrm>
        </p:spPr>
        <p:txBody>
          <a:bodyPr anchor="ctr">
            <a:normAutofit fontScale="90000"/>
          </a:bodyPr>
          <a:lstStyle/>
          <a:p>
            <a:r>
              <a:rPr lang="en-US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u="sng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B3E5D-EA99-75B4-B79C-366F3E4F0FE6}"/>
              </a:ext>
            </a:extLst>
          </p:cNvPr>
          <p:cNvSpPr txBox="1"/>
          <p:nvPr/>
        </p:nvSpPr>
        <p:spPr>
          <a:xfrm>
            <a:off x="816078" y="3795252"/>
            <a:ext cx="10087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: 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KISHORE  D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 AND NMID 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96B8478400D133C84464B44DA7106B1A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: </a:t>
            </a:r>
            <a:r>
              <a:rPr lang="en-US" sz="2400" b="1" i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BSc Computer Science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: 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Vel Tech Ranga </a:t>
            </a:r>
            <a:r>
              <a:rPr lang="en-US" sz="2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Sanku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Arts College / University of Madras</a:t>
            </a:r>
            <a:endParaRPr lang="en-IN" sz="2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809"/>
            <a:ext cx="9141397" cy="615553"/>
          </a:xfrm>
        </p:spPr>
        <p:txBody>
          <a:bodyPr/>
          <a:lstStyle/>
          <a:p>
            <a:r>
              <a:rPr lang="en-IN" u="sng" spc="15" dirty="0"/>
              <a:t>RESULTS AND SCREENSHOTS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35975677-B27E-F462-90F8-3D85F510ED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66554"/>
            <a:ext cx="2466975" cy="3419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48F54-67E5-F4A6-70F2-7AE79E4B3C2C}"/>
              </a:ext>
            </a:extLst>
          </p:cNvPr>
          <p:cNvSpPr txBox="1"/>
          <p:nvPr/>
        </p:nvSpPr>
        <p:spPr>
          <a:xfrm>
            <a:off x="216311" y="48958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Navigation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9E93B-275D-30A6-3800-11874EE2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1" y="5667384"/>
            <a:ext cx="11153392" cy="7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41F1455-D2EF-B2FB-51A2-F6D5F031C320}"/>
              </a:ext>
            </a:extLst>
          </p:cNvPr>
          <p:cNvSpPr txBox="1">
            <a:spLocks/>
          </p:cNvSpPr>
          <p:nvPr/>
        </p:nvSpPr>
        <p:spPr>
          <a:xfrm>
            <a:off x="-98322" y="827416"/>
            <a:ext cx="2535421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About Me :</a:t>
            </a:r>
            <a:endParaRPr lang="en-IN" sz="1600" dirty="0"/>
          </a:p>
        </p:txBody>
      </p:sp>
      <p:pic>
        <p:nvPicPr>
          <p:cNvPr id="9" name="Picture 8" descr="A close up of a text&#10;&#10;AI-generated content may be incorrect.">
            <a:extLst>
              <a:ext uri="{FF2B5EF4-FFF2-40B4-BE49-F238E27FC236}">
                <a16:creationId xmlns:a16="http://schemas.microsoft.com/office/drawing/2014/main" id="{585DFFC1-4C54-3DCA-47B5-B3BFA80D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04" y="2288458"/>
            <a:ext cx="1115339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D7A5B7-E25A-5815-02FC-BFFE112F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8" y="358256"/>
            <a:ext cx="2623912" cy="369332"/>
          </a:xfrm>
        </p:spPr>
        <p:txBody>
          <a:bodyPr/>
          <a:lstStyle/>
          <a:p>
            <a:r>
              <a:rPr lang="en-IN" sz="2400" dirty="0"/>
              <a:t>Skills :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41799B-AF51-0E7A-D3EC-7726399C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948746"/>
            <a:ext cx="984069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665F62-A5A4-8158-D975-CD16CC35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885" y="403474"/>
            <a:ext cx="1325767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Projects :</a:t>
            </a:r>
          </a:p>
        </p:txBody>
      </p:sp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F0D5793D-7D60-9069-AA9F-50400D5C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64" y="403473"/>
            <a:ext cx="8345671" cy="61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7E20F2-F575-53E4-D5A3-8A4C44F976E7}"/>
              </a:ext>
            </a:extLst>
          </p:cNvPr>
          <p:cNvSpPr txBox="1">
            <a:spLocks/>
          </p:cNvSpPr>
          <p:nvPr/>
        </p:nvSpPr>
        <p:spPr>
          <a:xfrm>
            <a:off x="-77355" y="412479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Contact Me :</a:t>
            </a:r>
          </a:p>
        </p:txBody>
      </p:sp>
      <p:pic>
        <p:nvPicPr>
          <p:cNvPr id="8" name="Picture 7" descr="A screenshot of a contact form&#10;&#10;AI-generated content may be incorrect.">
            <a:extLst>
              <a:ext uri="{FF2B5EF4-FFF2-40B4-BE49-F238E27FC236}">
                <a16:creationId xmlns:a16="http://schemas.microsoft.com/office/drawing/2014/main" id="{C6678B67-1670-9FC4-DE9A-28F21F41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8" y="884903"/>
            <a:ext cx="10084274" cy="57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DDD20F-0994-9837-648A-5071F9188D62}"/>
              </a:ext>
            </a:extLst>
          </p:cNvPr>
          <p:cNvSpPr txBox="1"/>
          <p:nvPr/>
        </p:nvSpPr>
        <p:spPr>
          <a:xfrm>
            <a:off x="294967" y="10443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 Footer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94DBA-64CE-5704-0F0D-0E12D125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" y="1899613"/>
            <a:ext cx="10862269" cy="9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5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02"/>
            <a:ext cx="5043948" cy="615553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4065" y="1445343"/>
            <a:ext cx="9311148" cy="409021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Highlights of Your Project: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Integrates both technical (coding, web development) and creative (design, wallpapers, logos) projects in a single portfolio.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Features a user-friendly, visually attractive layout for easy navigation and engagement.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3DD0C-F4CF-82BB-A598-EAD17E4619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678" y="1170039"/>
            <a:ext cx="8996515" cy="440485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/>
              <a:t>Final Summary: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Demonstrates a holistic approach to personal branding and self-presentation in the digital 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Offers a comprehensive record of skills, achievements, and creative growth beyond traditional resumes.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Acts as a dynamic platform adaptable for academic, professional, and creative opportunities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645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1B517-636E-176D-28E0-F8C5CA6B72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8026" y="1268361"/>
            <a:ext cx="8908025" cy="4050891"/>
          </a:xfrm>
        </p:spPr>
        <p:txBody>
          <a:bodyPr/>
          <a:lstStyle/>
          <a:p>
            <a:pPr algn="l"/>
            <a:r>
              <a:rPr lang="en-US" sz="2400" b="1" dirty="0"/>
              <a:t>Benefits to Society: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Encourages students and professionals to showcase their real skills and passion authentically.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Fosters inspiration and knowledge sharing among peers, educators, and professionals.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Helps bridge the gap between talent and opportunity, supporting career growth and collaboration.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20118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06" y="2777614"/>
            <a:ext cx="6518787" cy="1189037"/>
          </a:xfrm>
        </p:spPr>
        <p:txBody>
          <a:bodyPr>
            <a:noAutofit/>
          </a:bodyPr>
          <a:lstStyle/>
          <a:p>
            <a:r>
              <a:rPr lang="en-US" sz="4800" dirty="0"/>
              <a:t>      THANK YOU ❤️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spc="5" dirty="0"/>
              <a:t>PROJECT</a:t>
            </a:r>
            <a:r>
              <a:rPr lang="en-IN" u="sng" spc="-85" dirty="0"/>
              <a:t> </a:t>
            </a:r>
            <a:r>
              <a:rPr lang="en-IN" u="sng" spc="25" dirty="0"/>
              <a:t>TITLE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8" y="1904999"/>
            <a:ext cx="8077201" cy="3591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Digital Portfolio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Name: Kishore  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BSc Computer Science, 2nd Year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Key Skills: Java, Web Development, Creative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Projects: Web apps, Wallpapers, Logos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Contact: [Email] | [LinkedIn] | [GitHub]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692"/>
            <a:ext cx="4846002" cy="615553"/>
          </a:xfrm>
        </p:spPr>
        <p:txBody>
          <a:bodyPr/>
          <a:lstStyle/>
          <a:p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  <a:endParaRPr lang="en-US" sz="4000" b="1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9703" y="1317524"/>
            <a:ext cx="8805991" cy="414921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8" y="165355"/>
            <a:ext cx="6091084" cy="739213"/>
          </a:xfrm>
        </p:spPr>
        <p:txBody>
          <a:bodyPr/>
          <a:lstStyle/>
          <a:p>
            <a:r>
              <a:rPr lang="en-IN" u="sng" spc="-20" dirty="0"/>
              <a:t>P</a:t>
            </a:r>
            <a:r>
              <a:rPr lang="en-IN" u="sng" spc="15" dirty="0"/>
              <a:t>ROB</a:t>
            </a:r>
            <a:r>
              <a:rPr lang="en-IN" u="sng" spc="55" dirty="0"/>
              <a:t>L</a:t>
            </a:r>
            <a:r>
              <a:rPr lang="en-IN" u="sng" spc="-20" dirty="0"/>
              <a:t>E</a:t>
            </a:r>
            <a:r>
              <a:rPr lang="en-IN" u="sng" spc="20" dirty="0"/>
              <a:t>M</a:t>
            </a:r>
            <a:r>
              <a:rPr lang="en-IN" u="sng" dirty="0"/>
              <a:t>	</a:t>
            </a:r>
            <a:r>
              <a:rPr lang="en-IN" u="sng" spc="10" dirty="0"/>
              <a:t>S</a:t>
            </a:r>
            <a:r>
              <a:rPr lang="en-IN" u="sng" spc="-370" dirty="0"/>
              <a:t>T</a:t>
            </a:r>
            <a:r>
              <a:rPr lang="en-IN" u="sng" spc="-375" dirty="0"/>
              <a:t>A</a:t>
            </a:r>
            <a:r>
              <a:rPr lang="en-IN" u="sng" spc="15" dirty="0"/>
              <a:t>T</a:t>
            </a:r>
            <a:r>
              <a:rPr lang="en-IN" u="sng" spc="-10" dirty="0"/>
              <a:t>E</a:t>
            </a:r>
            <a:r>
              <a:rPr lang="en-IN" u="sng" spc="-20" dirty="0"/>
              <a:t>ME</a:t>
            </a:r>
            <a:r>
              <a:rPr lang="en-IN" u="sng" spc="10" dirty="0"/>
              <a:t>NT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551039"/>
            <a:ext cx="7801897" cy="42877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In today's digital era, traditional resumes are not enough to effectively showcase skills and 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Many students and professionals lack a structured online presence to highlight their work and achievements.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 digital portfolio offers an interactive and accessible solution to present skills, experiences, and accomplishments in a modern, engaging way.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32AD339D-9E43-126F-0C51-4FCD7D37CF4E}"/>
              </a:ext>
            </a:extLst>
          </p:cNvPr>
          <p:cNvGrpSpPr/>
          <p:nvPr/>
        </p:nvGrpSpPr>
        <p:grpSpPr>
          <a:xfrm>
            <a:off x="9139699" y="3232355"/>
            <a:ext cx="2762250" cy="3257550"/>
            <a:chOff x="7991475" y="2933700"/>
            <a:chExt cx="2762250" cy="325755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6B384B72-3BB6-10C4-188A-F7E9AB292AAF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DACC547-2E26-2875-76BF-666F47B1BAA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62BC2C1C-3475-D664-278F-332069A0CE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4" y="119926"/>
            <a:ext cx="7241458" cy="615553"/>
          </a:xfrm>
        </p:spPr>
        <p:txBody>
          <a:bodyPr/>
          <a:lstStyle/>
          <a:p>
            <a:r>
              <a:rPr lang="en-IN" u="sng" spc="5" dirty="0">
                <a:latin typeface="Arial" panose="020B0604020202020204" pitchFamily="34" charset="0"/>
                <a:cs typeface="Arial" panose="020B0604020202020204" pitchFamily="34" charset="0"/>
              </a:rPr>
              <a:t>PROJECT  </a:t>
            </a:r>
            <a:r>
              <a:rPr lang="en-IN" u="sng" spc="-2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272" y="1651819"/>
            <a:ext cx="8386916" cy="398206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Brief summary: </a:t>
            </a:r>
            <a:r>
              <a:rPr lang="en-US" altLang="en-US" sz="2000" i="1" dirty="0">
                <a:latin typeface="+mj-lt"/>
              </a:rPr>
              <a:t>This project is a digital portfolio to professionally present my background, skills, and creative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Contains key sections: </a:t>
            </a:r>
            <a:r>
              <a:rPr lang="en-US" altLang="en-US" sz="2000" i="1" dirty="0">
                <a:latin typeface="+mj-lt"/>
              </a:rPr>
              <a:t>About Me, Projects, Skills, and Contact for easy navigation.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Main idea: </a:t>
            </a:r>
            <a:r>
              <a:rPr lang="en-US" altLang="en-US" sz="2000" i="1" dirty="0">
                <a:latin typeface="+mj-lt"/>
              </a:rPr>
              <a:t>Showcase personal achievements, highlight technical expertise, and display completed projects in an organized manner.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EC570C5-16CD-EAFA-6D18-194C25030E7F}"/>
              </a:ext>
            </a:extLst>
          </p:cNvPr>
          <p:cNvGrpSpPr/>
          <p:nvPr/>
        </p:nvGrpSpPr>
        <p:grpSpPr>
          <a:xfrm>
            <a:off x="8839200" y="3006827"/>
            <a:ext cx="3264310" cy="3861005"/>
            <a:chOff x="8658225" y="2647950"/>
            <a:chExt cx="3533775" cy="3810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19FE692D-AFC3-34E3-BDDE-D7BCD4CCDD5D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CAF2ABC-429D-BAD7-181E-32BE34E54265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B657313-A1FA-A147-434E-A2906769AE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pc="25" dirty="0"/>
              <a:t>W</a:t>
            </a:r>
            <a:r>
              <a:rPr lang="en-US" u="sng" spc="-20" dirty="0"/>
              <a:t>H</a:t>
            </a:r>
            <a:r>
              <a:rPr lang="en-US" u="sng" spc="20" dirty="0"/>
              <a:t>O</a:t>
            </a:r>
            <a:r>
              <a:rPr lang="en-US" u="sng" spc="-235" dirty="0"/>
              <a:t> </a:t>
            </a:r>
            <a:r>
              <a:rPr lang="en-US" u="sng" spc="-10" dirty="0"/>
              <a:t>AR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10" dirty="0"/>
              <a:t>T</a:t>
            </a:r>
            <a:r>
              <a:rPr lang="en-US" u="sng" spc="-15" dirty="0"/>
              <a:t>H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20" dirty="0"/>
              <a:t>E</a:t>
            </a:r>
            <a:r>
              <a:rPr lang="en-US" u="sng" spc="30" dirty="0"/>
              <a:t>N</a:t>
            </a:r>
            <a:r>
              <a:rPr lang="en-US" u="sng" spc="15" dirty="0"/>
              <a:t>D</a:t>
            </a:r>
            <a:r>
              <a:rPr lang="en-US" u="sng" spc="-45" dirty="0"/>
              <a:t> </a:t>
            </a:r>
            <a:r>
              <a:rPr lang="en-US" u="sng" dirty="0"/>
              <a:t>U</a:t>
            </a:r>
            <a:r>
              <a:rPr lang="en-US" u="sng" spc="10" dirty="0"/>
              <a:t>S</a:t>
            </a:r>
            <a:r>
              <a:rPr lang="en-US" u="sng" spc="-25" dirty="0"/>
              <a:t>E</a:t>
            </a:r>
            <a:r>
              <a:rPr lang="en-US" u="sng" spc="-10" dirty="0"/>
              <a:t>R</a:t>
            </a:r>
            <a:r>
              <a:rPr lang="en-US" u="sng" spc="5" dirty="0"/>
              <a:t>S?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44646" y="1641988"/>
            <a:ext cx="8229599" cy="38247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Students: </a:t>
            </a:r>
            <a:r>
              <a:rPr lang="en-US" sz="2000" b="0" i="1" dirty="0"/>
              <a:t>Showcase academic projects, assignments, and build resumes for further studies.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Job Seekers: </a:t>
            </a:r>
            <a:r>
              <a:rPr lang="en-US" sz="2000" b="0" i="1" dirty="0"/>
              <a:t>Share skills, experience, and portfolio with recruiters and employers.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Freelancers: </a:t>
            </a:r>
            <a:r>
              <a:rPr lang="en-US" sz="2000" b="0" i="1" dirty="0"/>
              <a:t>Present work samples and completed projects to attract potential clients.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Professionals: </a:t>
            </a:r>
            <a:r>
              <a:rPr lang="en-US" sz="2000" b="0" i="1" dirty="0"/>
              <a:t>Highlight career achievements, expertise, and ongoing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74BB-6111-B922-DA7C-FF0F638A8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5986" y="1842945"/>
            <a:ext cx="8352503" cy="454802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HTML: </a:t>
            </a:r>
            <a:r>
              <a:rPr lang="en-IN" sz="2000" i="1" dirty="0"/>
              <a:t>Builds the main structure of all portfolio pages and sections.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CSS: </a:t>
            </a:r>
            <a:r>
              <a:rPr lang="en-IN" sz="2000" i="1" dirty="0"/>
              <a:t>Styles the portfolio with </a:t>
            </a:r>
            <a:r>
              <a:rPr lang="en-IN" sz="2000" i="1" dirty="0" err="1"/>
              <a:t>colors</a:t>
            </a:r>
            <a:r>
              <a:rPr lang="en-IN" sz="2000" i="1" dirty="0"/>
              <a:t>, layouts, and makes it responsive for all device sizes.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JavaScript: </a:t>
            </a:r>
            <a:r>
              <a:rPr lang="en-IN" sz="2000" i="1" dirty="0"/>
              <a:t>Adds interactivity-navigation menu, animations, and form validation.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Code Editor: </a:t>
            </a:r>
            <a:r>
              <a:rPr lang="en-IN" sz="2000" i="1" dirty="0"/>
              <a:t>Developed using VS Code for efficient coding.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Hosting: </a:t>
            </a:r>
            <a:r>
              <a:rPr lang="en-IN" sz="2000" i="1" dirty="0"/>
              <a:t>Published online using GitHub Pages for easy sharing and access.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pc="10" dirty="0"/>
              <a:t>TOOLS AND TECHNIQUES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CC457A9-0DA3-62D8-7503-710E5B5990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2685"/>
            <a:ext cx="269557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7182466" cy="581897"/>
          </a:xfrm>
        </p:spPr>
        <p:txBody>
          <a:bodyPr>
            <a:normAutofit fontScale="90000"/>
          </a:bodyPr>
          <a:lstStyle/>
          <a:p>
            <a:r>
              <a:rPr lang="en-IN" u="sng" spc="15" dirty="0">
                <a:latin typeface="Trebuchet MS"/>
                <a:cs typeface="Trebuchet MS"/>
              </a:rPr>
              <a:t>POTFOLIO DESIGN AND LAYOUT</a:t>
            </a:r>
            <a:br>
              <a:rPr lang="en-IN" u="sng" dirty="0">
                <a:latin typeface="Trebuchet MS"/>
                <a:cs typeface="Trebuchet MS"/>
              </a:rPr>
            </a:br>
            <a:endParaRPr lang="en-US" u="sng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4999"/>
            <a:ext cx="9719187" cy="3915697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i="1" dirty="0"/>
              <a:t>Organized sections: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Home/About Me, Projects, Skills, Contact.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Consistent color scheme and clean typography throughout the portfolio.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Easy navigation bar for smooth movement between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Visual elements like icons and images for better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Fully responsive layout optimized for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8323007" cy="640891"/>
          </a:xfrm>
        </p:spPr>
        <p:txBody>
          <a:bodyPr/>
          <a:lstStyle/>
          <a:p>
            <a:r>
              <a:rPr lang="en-IN" u="sng" dirty="0"/>
              <a:t>FEATURES AND FUNCTIONALITY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4999"/>
            <a:ext cx="7723239" cy="423703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Navigation bar with smooth scrolling for easy access to all sections.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Project showcase including images and detailed descriptions for each project.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Interactive elements such as hover effects and animations to enhance user engagement.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Contact form with validation to ensure correct and complete user input.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Responsive design that works seamlessly on desktop, tablet,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6430</TotalTime>
  <Words>652</Words>
  <Application>Microsoft Office PowerPoint</Application>
  <PresentationFormat>Widescreen</PresentationFormat>
  <Paragraphs>79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Baskerville Old Face</vt:lpstr>
      <vt:lpstr>Courier New</vt:lpstr>
      <vt:lpstr>Roboto</vt:lpstr>
      <vt:lpstr>Segoe UI</vt:lpstr>
      <vt:lpstr>Times New Roman</vt:lpstr>
      <vt:lpstr>Trebuchet MS</vt:lpstr>
      <vt:lpstr>Wingdings</vt:lpstr>
      <vt:lpstr>1_Office Theme</vt:lpstr>
      <vt:lpstr>Digital Portfolio 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POTFOLIO DESIGN AND LAYOUT </vt:lpstr>
      <vt:lpstr>FEATURES AND FUNCTIONALITY</vt:lpstr>
      <vt:lpstr>RESULTS AND SCREENSHOTS</vt:lpstr>
      <vt:lpstr>PowerPoint Presentation</vt:lpstr>
      <vt:lpstr>Skills :</vt:lpstr>
      <vt:lpstr>Projects :</vt:lpstr>
      <vt:lpstr>PowerPoint Presentation</vt:lpstr>
      <vt:lpstr>PowerPoint Presentation</vt:lpstr>
      <vt:lpstr>CONCLUSION</vt:lpstr>
      <vt:lpstr>PowerPoint Presentation</vt:lpstr>
      <vt:lpstr>PowerPoint Presentation</vt:lpstr>
      <vt:lpstr>      THANK YOU ❤️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kishore D</dc:creator>
  <cp:keywords/>
  <dc:description/>
  <cp:lastModifiedBy>kishore D</cp:lastModifiedBy>
  <cp:revision>2</cp:revision>
  <dcterms:created xsi:type="dcterms:W3CDTF">2025-08-25T15:29:48Z</dcterms:created>
  <dcterms:modified xsi:type="dcterms:W3CDTF">2025-09-03T20:16:48Z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