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62"/>
  </p:normalViewPr>
  <p:slideViewPr>
    <p:cSldViewPr snapToGrid="0" snapToObjects="1">
      <p:cViewPr>
        <p:scale>
          <a:sx n="170" d="100"/>
          <a:sy n="17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1D71C-FE51-BD46-9AC7-21DCE60C8FEC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78EEF-FBBA-8048-9262-AA4BE894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78EEF-FBBA-8048-9262-AA4BE894E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B6165-3A47-054E-8FBE-74B862C07DA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3BFD-34ED-A44A-81BD-C8BB85B3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5992" y="955964"/>
            <a:ext cx="968652" cy="44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to Program</a:t>
            </a:r>
          </a:p>
          <a:p>
            <a:pPr algn="ctr"/>
            <a:endParaRPr lang="en-US" sz="1000" dirty="0"/>
          </a:p>
        </p:txBody>
      </p:sp>
      <p:sp>
        <p:nvSpPr>
          <p:cNvPr id="7" name="Down Arrow 6"/>
          <p:cNvSpPr/>
          <p:nvPr/>
        </p:nvSpPr>
        <p:spPr>
          <a:xfrm>
            <a:off x="4678095" y="581891"/>
            <a:ext cx="224445" cy="374073"/>
          </a:xfrm>
          <a:prstGeom prst="downArrow">
            <a:avLst>
              <a:gd name="adj1" fmla="val 50000"/>
              <a:gd name="adj2" fmla="val 4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38339" y="141317"/>
            <a:ext cx="92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 element of Pair (</a:t>
            </a:r>
            <a:r>
              <a:rPr lang="en-US" sz="1200" dirty="0" err="1" smtClean="0"/>
              <a:t>x,y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4" name="Diamond 23"/>
          <p:cNvSpPr/>
          <p:nvPr/>
        </p:nvSpPr>
        <p:spPr>
          <a:xfrm>
            <a:off x="4468029" y="2065710"/>
            <a:ext cx="644576" cy="49525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38339" y="1626433"/>
            <a:ext cx="738605" cy="202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749027" y="1396538"/>
            <a:ext cx="45719" cy="228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741560" y="1821707"/>
            <a:ext cx="99255" cy="228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52008" y="2174839"/>
            <a:ext cx="51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 &lt; 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3121" y="2451838"/>
            <a:ext cx="1931345" cy="25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02539" y="2451838"/>
            <a:ext cx="1818363" cy="25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98797" y="2734737"/>
            <a:ext cx="780449" cy="375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Sumx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+= x</a:t>
            </a:r>
            <a:r>
              <a:rPr lang="en-US" sz="1000" baseline="-25000" dirty="0" smtClean="0">
                <a:solidFill>
                  <a:schemeClr val="tx1"/>
                </a:solidFill>
              </a:rPr>
              <a:t>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08781" y="2729010"/>
            <a:ext cx="780449" cy="375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Sumy += </a:t>
            </a:r>
            <a:r>
              <a:rPr lang="en-US" sz="1000" dirty="0" err="1" smtClean="0">
                <a:solidFill>
                  <a:schemeClr val="tx1"/>
                </a:solidFill>
              </a:rPr>
              <a:t>y</a:t>
            </a:r>
            <a:r>
              <a:rPr lang="en-US" sz="1000" baseline="-25000" dirty="0" err="1" smtClean="0">
                <a:solidFill>
                  <a:schemeClr val="tx1"/>
                </a:solidFill>
              </a:rPr>
              <a:t>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2540" y="2734737"/>
            <a:ext cx="780449" cy="375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Sumxx</a:t>
            </a:r>
            <a:r>
              <a:rPr lang="en-US" sz="1000" dirty="0" smtClean="0">
                <a:solidFill>
                  <a:schemeClr val="tx1"/>
                </a:solidFill>
              </a:rPr>
              <a:t> += x</a:t>
            </a:r>
            <a:r>
              <a:rPr lang="en-US" sz="1000" baseline="-25000" dirty="0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*x</a:t>
            </a:r>
            <a:r>
              <a:rPr lang="en-US" sz="1000" baseline="-25000" dirty="0" smtClean="0">
                <a:solidFill>
                  <a:schemeClr val="tx1"/>
                </a:solidFill>
              </a:rPr>
              <a:t>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9870" y="2729010"/>
            <a:ext cx="780449" cy="375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Sumyy</a:t>
            </a:r>
            <a:r>
              <a:rPr lang="en-US" sz="1000" dirty="0" smtClean="0">
                <a:solidFill>
                  <a:schemeClr val="tx1"/>
                </a:solidFill>
              </a:rPr>
              <a:t> += </a:t>
            </a:r>
            <a:r>
              <a:rPr lang="en-US" sz="1000" dirty="0" err="1" smtClean="0">
                <a:solidFill>
                  <a:schemeClr val="tx1"/>
                </a:solidFill>
              </a:rPr>
              <a:t>y</a:t>
            </a:r>
            <a:r>
              <a:rPr lang="en-US" sz="10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y</a:t>
            </a:r>
            <a:r>
              <a:rPr lang="en-US" sz="1000" baseline="-25000" dirty="0" err="1" smtClean="0">
                <a:solidFill>
                  <a:schemeClr val="tx1"/>
                </a:solidFill>
              </a:rPr>
              <a:t>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07692" y="2730946"/>
            <a:ext cx="780449" cy="375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Sumxy</a:t>
            </a:r>
            <a:r>
              <a:rPr lang="en-US" sz="1000" dirty="0" smtClean="0">
                <a:solidFill>
                  <a:schemeClr val="tx1"/>
                </a:solidFill>
              </a:rPr>
              <a:t> += </a:t>
            </a:r>
            <a:r>
              <a:rPr lang="en-US" sz="1000" dirty="0">
                <a:solidFill>
                  <a:schemeClr val="tx1"/>
                </a:solidFill>
              </a:rPr>
              <a:t>x</a:t>
            </a:r>
            <a:r>
              <a:rPr lang="en-US" sz="1000" baseline="-25000" dirty="0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y</a:t>
            </a:r>
            <a:r>
              <a:rPr lang="en-US" sz="1000" baseline="-25000" dirty="0" err="1" smtClean="0">
                <a:solidFill>
                  <a:schemeClr val="tx1"/>
                </a:solidFill>
              </a:rPr>
              <a:t>i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endCxn id="38" idx="0"/>
          </p:cNvCxnSpPr>
          <p:nvPr/>
        </p:nvCxnSpPr>
        <p:spPr>
          <a:xfrm flipH="1">
            <a:off x="3789022" y="2451838"/>
            <a:ext cx="835444" cy="28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2"/>
            <a:endCxn id="45" idx="0"/>
          </p:cNvCxnSpPr>
          <p:nvPr/>
        </p:nvCxnSpPr>
        <p:spPr>
          <a:xfrm>
            <a:off x="4790317" y="2560968"/>
            <a:ext cx="7600" cy="16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9" idx="0"/>
          </p:cNvCxnSpPr>
          <p:nvPr/>
        </p:nvCxnSpPr>
        <p:spPr>
          <a:xfrm>
            <a:off x="4902539" y="2451838"/>
            <a:ext cx="896467" cy="27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82254" y="3776598"/>
            <a:ext cx="1189561" cy="26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meanx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sumx</a:t>
            </a:r>
            <a:r>
              <a:rPr lang="en-US" sz="1000" dirty="0" smtClean="0">
                <a:solidFill>
                  <a:schemeClr val="tx1"/>
                </a:solidFill>
              </a:rPr>
              <a:t>/n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81414" y="4165079"/>
            <a:ext cx="1185326" cy="218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meanx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sumx</a:t>
            </a:r>
            <a:r>
              <a:rPr lang="en-US" sz="1000" dirty="0" smtClean="0">
                <a:solidFill>
                  <a:schemeClr val="tx1"/>
                </a:solidFill>
              </a:rPr>
              <a:t>/n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40" idx="2"/>
          </p:cNvCxnSpPr>
          <p:nvPr/>
        </p:nvCxnSpPr>
        <p:spPr>
          <a:xfrm rot="5400000" flipH="1">
            <a:off x="1963980" y="2321675"/>
            <a:ext cx="797121" cy="780449"/>
          </a:xfrm>
          <a:prstGeom prst="bentConnector3">
            <a:avLst>
              <a:gd name="adj1" fmla="val -28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24" idx="1"/>
          </p:cNvCxnSpPr>
          <p:nvPr/>
        </p:nvCxnSpPr>
        <p:spPr>
          <a:xfrm>
            <a:off x="1972316" y="2313338"/>
            <a:ext cx="2495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752764" y="3342807"/>
            <a:ext cx="1036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8" idx="2"/>
          </p:cNvCxnSpPr>
          <p:nvPr/>
        </p:nvCxnSpPr>
        <p:spPr>
          <a:xfrm flipH="1">
            <a:off x="3789021" y="3110459"/>
            <a:ext cx="1" cy="24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80095" y="3342807"/>
            <a:ext cx="105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790317" y="3342807"/>
            <a:ext cx="2009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0" idx="2"/>
          </p:cNvCxnSpPr>
          <p:nvPr/>
        </p:nvCxnSpPr>
        <p:spPr>
          <a:xfrm flipH="1">
            <a:off x="2752764" y="3110459"/>
            <a:ext cx="1" cy="2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793843" y="3132416"/>
            <a:ext cx="1" cy="2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4831888" y="3091678"/>
            <a:ext cx="1" cy="2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825497" y="3110459"/>
            <a:ext cx="1" cy="2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800094" y="3114164"/>
            <a:ext cx="1" cy="2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4" idx="3"/>
          </p:cNvCxnSpPr>
          <p:nvPr/>
        </p:nvCxnSpPr>
        <p:spPr>
          <a:xfrm flipV="1">
            <a:off x="5112605" y="2313338"/>
            <a:ext cx="26448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189230" y="2016878"/>
            <a:ext cx="382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48550" y="2478531"/>
            <a:ext cx="42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yes</a:t>
            </a:r>
            <a:endParaRPr lang="en-US" sz="12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7757410" y="2313338"/>
            <a:ext cx="0" cy="127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807640" y="3590144"/>
            <a:ext cx="2949770" cy="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769323" y="4530743"/>
            <a:ext cx="2025882" cy="154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stdevx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sqrt</a:t>
            </a:r>
            <a:r>
              <a:rPr lang="en-US" sz="1000" dirty="0" smtClean="0">
                <a:solidFill>
                  <a:schemeClr val="tx1"/>
                </a:solidFill>
              </a:rPr>
              <a:t>((</a:t>
            </a:r>
            <a:r>
              <a:rPr lang="en-US" sz="1000" dirty="0" err="1" smtClean="0">
                <a:solidFill>
                  <a:schemeClr val="tx1"/>
                </a:solidFill>
              </a:rPr>
              <a:t>sumxx</a:t>
            </a:r>
            <a:r>
              <a:rPr lang="en-US" sz="1000" dirty="0" smtClean="0">
                <a:solidFill>
                  <a:schemeClr val="tx1"/>
                </a:solidFill>
              </a:rPr>
              <a:t>/n) –meanx^2)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21049" y="4867990"/>
            <a:ext cx="2114948" cy="19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stdevy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sqrt</a:t>
            </a:r>
            <a:r>
              <a:rPr lang="en-US" sz="1000" dirty="0" smtClean="0">
                <a:solidFill>
                  <a:schemeClr val="tx1"/>
                </a:solidFill>
              </a:rPr>
              <a:t>((</a:t>
            </a:r>
            <a:r>
              <a:rPr lang="en-US" sz="1000" dirty="0" err="1" smtClean="0">
                <a:solidFill>
                  <a:schemeClr val="tx1"/>
                </a:solidFill>
              </a:rPr>
              <a:t>sumyy</a:t>
            </a:r>
            <a:r>
              <a:rPr lang="en-US" sz="1000" dirty="0" smtClean="0">
                <a:solidFill>
                  <a:schemeClr val="tx1"/>
                </a:solidFill>
              </a:rPr>
              <a:t>/n) –meany^2)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4796562" y="4013002"/>
            <a:ext cx="2958" cy="15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55430" y="5241375"/>
            <a:ext cx="3371080" cy="24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4788113" y="5066162"/>
            <a:ext cx="6634" cy="17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14274" y="5207020"/>
            <a:ext cx="3526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= (</a:t>
            </a:r>
            <a:r>
              <a:rPr lang="en-US" sz="1200" dirty="0" err="1" smtClean="0"/>
              <a:t>sumxy</a:t>
            </a:r>
            <a:r>
              <a:rPr lang="en-US" sz="1200" dirty="0" smtClean="0"/>
              <a:t> –n*</a:t>
            </a:r>
            <a:r>
              <a:rPr lang="en-US" sz="1200" dirty="0" err="1" smtClean="0"/>
              <a:t>meanx</a:t>
            </a:r>
            <a:r>
              <a:rPr lang="en-US" sz="1200" dirty="0" smtClean="0"/>
              <a:t>*</a:t>
            </a:r>
            <a:r>
              <a:rPr lang="en-US" sz="1200" dirty="0" err="1" smtClean="0"/>
              <a:t>meany</a:t>
            </a:r>
            <a:r>
              <a:rPr lang="en-US" sz="1200" dirty="0" smtClean="0"/>
              <a:t>)/(</a:t>
            </a:r>
            <a:r>
              <a:rPr lang="en-US" sz="1200" dirty="0" err="1" smtClean="0"/>
              <a:t>sumxx</a:t>
            </a:r>
            <a:r>
              <a:rPr lang="en-US" sz="1200" dirty="0" smtClean="0"/>
              <a:t> –n*meanx^2)</a:t>
            </a:r>
            <a:endParaRPr lang="en-US" sz="1200" dirty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4807640" y="3605104"/>
            <a:ext cx="1" cy="17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788113" y="4375488"/>
            <a:ext cx="2958" cy="15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806161" y="4701541"/>
            <a:ext cx="2958" cy="15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811019" y="5475035"/>
            <a:ext cx="6634" cy="17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114274" y="5624307"/>
            <a:ext cx="3526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</a:t>
            </a:r>
            <a:r>
              <a:rPr lang="en-US" sz="1200" dirty="0" smtClean="0"/>
              <a:t> = </a:t>
            </a:r>
            <a:r>
              <a:rPr lang="en-US" sz="1200" dirty="0" err="1" smtClean="0"/>
              <a:t>meany</a:t>
            </a:r>
            <a:r>
              <a:rPr lang="en-US" sz="1200" dirty="0" smtClean="0"/>
              <a:t> – a*</a:t>
            </a:r>
            <a:r>
              <a:rPr lang="en-US" sz="1200" dirty="0" err="1" smtClean="0"/>
              <a:t>meanx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3191918" y="5634798"/>
            <a:ext cx="3371080" cy="24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485213" y="6071018"/>
            <a:ext cx="2630774" cy="359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806161" y="5864427"/>
            <a:ext cx="6634" cy="17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084814" y="608600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 = A*X +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2016-05-09T18:42:54Z</dcterms:created>
  <dcterms:modified xsi:type="dcterms:W3CDTF">2016-05-09T19:33:32Z</dcterms:modified>
</cp:coreProperties>
</file>