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Kubernetes 1.27: StatefulSet PVC Auto-Deletion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StatefulSet PVC Retention Policies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Overview of StatefulSets and PersistentVolumeClaims (PVCs).</a:t>
            </a:r>
          </a:p>
          <a:p>
            <a:r>
              <a:t>Introduction to the new PVC retention policy in Kubernetes 1.27.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for StatefulSet PVC Retention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WhenScaled: Delete</a:t>
            </a:r>
          </a:p>
          <a:p>
            <a:r>
              <a:t>PVCs are deleted when the StatefulSet is scaled down.</a:t>
            </a:r>
          </a:p>
          <a:p>
            <a:r>
              <a:t>Example: Applications where data is temporary or easily reconstructable.</a:t>
            </a:r>
          </a:p>
          <a:p>
            <a:r>
              <a:t>Benefits: Reduces storage costs, simplifies management.</a:t>
            </a:r>
          </a:p>
          <a:p>
            <a:br/>
            <a:r>
              <a:t>WhenDeleted: Retain</a:t>
            </a:r>
          </a:p>
          <a:p>
            <a:r>
              <a:t>PVCs are retained when the StatefulSet is deleted.</a:t>
            </a:r>
          </a:p>
          <a:p>
            <a:r>
              <a:t>Example: Applications needing data retention for temporary maintenance.</a:t>
            </a:r>
          </a:p>
          <a:p>
            <a:r>
              <a:t>Benefits: Ensures data availability upon re-creation of StatefulSet.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Savings with PVC Auto-Deletion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Avoiding unnecessary storage costs by deleting unused PVCs.</a:t>
            </a:r>
          </a:p>
          <a:p>
            <a:r>
              <a:t>Example calculation:</a:t>
            </a:r>
          </a:p>
          <a:p>
            <a:r>
              <a:t>Before policy: 100 PVCs, $10/month.</a:t>
            </a:r>
          </a:p>
          <a:p>
            <a:r>
              <a:t>After policy: 50 PVCs, $5/month.</a:t>
            </a:r>
          </a:p>
          <a:p>
            <a:r>
              <a:t>Monthly Savings: $5.</a:t>
            </a:r>
          </a:p>
          <a:p>
            <a:r>
              <a:t>Efficient resource utilization by automating PVC lifecycle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Adoption and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Adoption Steps:</a:t>
            </a:r>
          </a:p>
          <a:p>
            <a:r>
              <a:t>Ensure Kubernetes 1.27 or later.</a:t>
            </a:r>
          </a:p>
          <a:p>
            <a:r>
              <a:t>Apply new PVC retention policies in StatefulSet YAML.</a:t>
            </a:r>
          </a:p>
          <a:p>
            <a:r>
              <a:t>Test thoroughly in a staging environment.</a:t>
            </a:r>
          </a:p>
          <a:p>
            <a:br/>
            <a:r>
              <a:t>Best Practices:</a:t>
            </a:r>
          </a:p>
          <a:p>
            <a:r>
              <a:t>Regular backups and monitoring.</a:t>
            </a:r>
          </a:p>
          <a:p>
            <a:r>
              <a:t>Implementing proper alerting for StatefulSet and PVC changes.</a:t>
            </a:r>
          </a:p>
          <a:p>
            <a:r>
              <a:t>Review and optimize retention policies periodically.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