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a:t>
            </a:r>
            <a:r>
              <a:rPr lang="en-IN" sz="3200" dirty="0">
                <a:solidFill>
                  <a:srgbClr val="00B0F0"/>
                </a:solidFill>
                <a:latin typeface="Algerian" panose="04020705040A02060702" pitchFamily="82" charset="0"/>
              </a:rPr>
              <a:t>BY</a:t>
            </a:r>
          </a:p>
          <a:p>
            <a:r>
              <a:rPr lang="en-IN" sz="3200" dirty="0" err="1">
                <a:solidFill>
                  <a:srgbClr val="00B0F0"/>
                </a:solidFill>
                <a:latin typeface="Algerian" panose="04020705040A02060702" pitchFamily="82" charset="0"/>
              </a:rPr>
              <a:t>Kishore.g</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Presentation5</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kishoregrk09121996@gmail.com</cp:lastModifiedBy>
  <cp:revision>2</cp:revision>
  <dcterms:created xsi:type="dcterms:W3CDTF">2024-04-04T06:15:50Z</dcterms:created>
  <dcterms:modified xsi:type="dcterms:W3CDTF">2024-04-04T13:58:44Z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