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0B2CE8C5-905F-8C48-F6C0-9A8E7CBCDD7A}"/>
              </a:ext>
            </a:extLst>
          </p:cNvPr>
          <p:cNvSpPr txBox="1"/>
          <p:nvPr/>
        </p:nvSpPr>
        <p:spPr>
          <a:xfrm>
            <a:off x="6420464" y="3213416"/>
            <a:ext cx="3283975" cy="2308324"/>
          </a:xfrm>
          <a:prstGeom prst="rect">
            <a:avLst/>
          </a:prstGeom>
          <a:noFill/>
        </p:spPr>
        <p:txBody>
          <a:bodyPr wrap="square" rtlCol="0">
            <a:spAutoFit/>
          </a:bodyPr>
          <a:lstStyle/>
          <a:p>
            <a:endParaRPr lang="en-IN" dirty="0">
              <a:latin typeface="Franklin Gothic Demi Cond" panose="020B0706030402020204" pitchFamily="34" charset="0"/>
            </a:endParaRPr>
          </a:p>
          <a:p>
            <a:endParaRPr lang="en-IN" dirty="0"/>
          </a:p>
          <a:p>
            <a:endParaRPr lang="en-IN" dirty="0"/>
          </a:p>
          <a:p>
            <a:endParaRPr lang="en-IN" dirty="0"/>
          </a:p>
          <a:p>
            <a:endParaRPr lang="en-IN" dirty="0"/>
          </a:p>
          <a:p>
            <a:r>
              <a:rPr lang="en-IN" dirty="0"/>
              <a:t>PRESENTED BY</a:t>
            </a:r>
          </a:p>
          <a:p>
            <a:r>
              <a:rPr lang="en-IN" dirty="0"/>
              <a:t>           </a:t>
            </a:r>
          </a:p>
          <a:p>
            <a:r>
              <a:rPr lang="en-IN" dirty="0" err="1">
                <a:latin typeface="Arial Black" panose="020B0A04020102020204" pitchFamily="34" charset="0"/>
              </a:rPr>
              <a:t>G.Kishore</a:t>
            </a:r>
            <a:endParaRPr lang="en-IN" dirty="0">
              <a:latin typeface="Arial Black" panose="020B0A04020102020204" pitchFamily="34" charset="0"/>
            </a:endParaRPr>
          </a:p>
        </p:txBody>
      </p:sp>
      <p:sp>
        <p:nvSpPr>
          <p:cNvPr id="13" name="TextBox 12">
            <a:extLst>
              <a:ext uri="{FF2B5EF4-FFF2-40B4-BE49-F238E27FC236}">
                <a16:creationId xmlns:a16="http://schemas.microsoft.com/office/drawing/2014/main" id="{79ED73D4-A5D0-3494-A4F6-23BB855C2182}"/>
              </a:ext>
            </a:extLst>
          </p:cNvPr>
          <p:cNvSpPr txBox="1"/>
          <p:nvPr/>
        </p:nvSpPr>
        <p:spPr>
          <a:xfrm>
            <a:off x="5112773" y="875072"/>
            <a:ext cx="4355692" cy="1323439"/>
          </a:xfrm>
          <a:prstGeom prst="rect">
            <a:avLst/>
          </a:prstGeom>
          <a:noFill/>
        </p:spPr>
        <p:txBody>
          <a:bodyPr wrap="square" rtlCol="0">
            <a:spAutoFit/>
          </a:bodyPr>
          <a:lstStyle/>
          <a:p>
            <a:r>
              <a:rPr lang="en-IN" sz="4000" dirty="0">
                <a:latin typeface="Franklin Gothic Demi Cond" panose="020B0706030402020204" pitchFamily="34" charset="0"/>
              </a:rPr>
              <a:t>CAPSTONE</a:t>
            </a:r>
          </a:p>
          <a:p>
            <a:r>
              <a:rPr lang="en-IN" sz="4000" dirty="0"/>
              <a:t>         </a:t>
            </a:r>
            <a:r>
              <a:rPr lang="en-IN" sz="4000" dirty="0">
                <a:latin typeface="Franklin Gothic Demi Cond" panose="020B0706030402020204" pitchFamily="34" charset="0"/>
              </a:rPr>
              <a:t>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7</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484</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Arial Black</vt:lpstr>
      <vt:lpstr>Calibri</vt:lpstr>
      <vt:lpstr>Franklin Gothic Demi</vt:lpstr>
      <vt:lpstr>Franklin Gothic Demi Cond</vt:lpstr>
      <vt:lpstr>Trebuchet MS</vt:lpstr>
      <vt:lpstr>Wingdings</vt:lpstr>
      <vt:lpstr>Office Theme</vt:lpstr>
      <vt:lpstr>PowerPoint Presentation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partha sarathy</dc:creator>
  <cp:lastModifiedBy>hari partha sarathy</cp:lastModifiedBy>
  <cp:revision>3</cp:revision>
  <dcterms:created xsi:type="dcterms:W3CDTF">2024-04-02T06:35:16Z</dcterms:created>
  <dcterms:modified xsi:type="dcterms:W3CDTF">2024-04-03T10:40:37Z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