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92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250" y="3441701"/>
            <a:ext cx="6248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679700"/>
            <a:ext cx="755561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0995" y="3221354"/>
            <a:ext cx="7214489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0995" y="3221354"/>
            <a:ext cx="7214489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603500"/>
            <a:ext cx="7435850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451100"/>
            <a:ext cx="755561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679700"/>
            <a:ext cx="7120381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1950" y="4394563"/>
            <a:ext cx="6419849" cy="2133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sanji</cp:lastModifiedBy>
  <cp:revision>2</cp:revision>
  <dcterms:created xsi:type="dcterms:W3CDTF">2023-09-27T15:26:00Z</dcterms:created>
  <dcterms:modified xsi:type="dcterms:W3CDTF">2023-11-01T17:10:25Z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2023-09-27T05:30:00Z</vt:filetime>
  </property>
  <property fmtid="{D5CDD505-2E9C-101B-9397-08002B2CF9AE}" pid="5" name="ICV">
    <vt:lpwstr>76BEA16E9A65416EB893FF94BC0C708B_13</vt:lpwstr>
  </property>
  <property fmtid="{D5CDD505-2E9C-101B-9397-08002B2CF9AE}" pid="6" name="KSOProductBuildVer">
    <vt:lpwstr>1033-12.2.0.13266</vt:lpwstr>
  </property>
</Properties>
</file>