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92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250" y="3441701"/>
            <a:ext cx="62484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9700"/>
            <a:ext cx="755561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995" y="3221354"/>
            <a:ext cx="7214489" cy="4250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995" y="3221354"/>
            <a:ext cx="7214489" cy="4250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03500"/>
            <a:ext cx="7435850" cy="5105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51100"/>
            <a:ext cx="755561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9700"/>
            <a:ext cx="7120381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4394563"/>
            <a:ext cx="6419849" cy="21335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2023-09-27T15:26:57Z</dcterms:created>
  <dcterms:modified xsi:type="dcterms:W3CDTF">2023-09-27T15:29:13Z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2023-09-27T00:00:00Z</vt:filetime>
  </property>
</Properties>
</file>