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15187" y="284371"/>
            <a:ext cx="5892800" cy="942530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algn="ctr" marR="544830">
              <a:lnSpc>
                <a:spcPct val="100000"/>
              </a:lnSpc>
              <a:spcBef>
                <a:spcPts val="1260"/>
              </a:spcBef>
            </a:pPr>
            <a:r>
              <a:rPr dirty="0" sz="2200" b="1">
                <a:latin typeface="Calibri"/>
                <a:cs typeface="Calibri"/>
              </a:rPr>
              <a:t>Air</a:t>
            </a:r>
            <a:r>
              <a:rPr dirty="0" sz="2200" spc="-5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quality</a:t>
            </a:r>
            <a:r>
              <a:rPr dirty="0" sz="2200" spc="-5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monitoring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800" spc="-10" b="1">
                <a:latin typeface="Times New Roman"/>
                <a:cs typeface="Times New Roman"/>
              </a:rPr>
              <a:t>Abstract</a:t>
            </a:r>
            <a:endParaRPr sz="1800">
              <a:latin typeface="Times New Roman"/>
              <a:cs typeface="Times New Roman"/>
            </a:endParaRPr>
          </a:p>
          <a:p>
            <a:pPr marL="12700" marR="12065" indent="1074420">
              <a:lnSpc>
                <a:spcPct val="103499"/>
              </a:lnSpc>
              <a:spcBef>
                <a:spcPts val="785"/>
              </a:spcBef>
            </a:pPr>
            <a:r>
              <a:rPr dirty="0" sz="1800">
                <a:latin typeface="Times New Roman"/>
                <a:cs typeface="Times New Roman"/>
              </a:rPr>
              <a:t>Air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Quality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Monitoring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crucial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public</a:t>
            </a:r>
            <a:r>
              <a:rPr dirty="0" sz="1800" spc="-10">
                <a:latin typeface="Times New Roman"/>
                <a:cs typeface="Times New Roman"/>
              </a:rPr>
              <a:t> health, </a:t>
            </a:r>
            <a:r>
              <a:rPr dirty="0" sz="1800">
                <a:latin typeface="Times New Roman"/>
                <a:cs typeface="Times New Roman"/>
              </a:rPr>
              <a:t>IoT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 real-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 analysis 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management.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This </a:t>
            </a:r>
            <a:r>
              <a:rPr dirty="0" sz="1800">
                <a:latin typeface="Times New Roman"/>
                <a:cs typeface="Times New Roman"/>
              </a:rPr>
              <a:t>presentation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discuss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comprehensive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enhancing </a:t>
            </a:r>
            <a:r>
              <a:rPr dirty="0" sz="1800">
                <a:latin typeface="Times New Roman"/>
                <a:cs typeface="Times New Roman"/>
              </a:rPr>
              <a:t>air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quality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monitoring.</a:t>
            </a:r>
            <a:endParaRPr sz="1800">
              <a:latin typeface="Times New Roman"/>
              <a:cs typeface="Times New Roman"/>
            </a:endParaRPr>
          </a:p>
          <a:p>
            <a:pPr marL="12700" marR="210185" indent="1086485">
              <a:lnSpc>
                <a:spcPct val="103600"/>
              </a:lnSpc>
              <a:spcBef>
                <a:spcPts val="790"/>
              </a:spcBef>
            </a:pPr>
            <a:r>
              <a:rPr dirty="0" sz="1800">
                <a:latin typeface="Times New Roman"/>
                <a:cs typeface="Times New Roman"/>
              </a:rPr>
              <a:t>Enhancing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Air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Quality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Monitoring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loT: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 </a:t>
            </a:r>
            <a:r>
              <a:rPr dirty="0" sz="1800">
                <a:latin typeface="Times New Roman"/>
                <a:cs typeface="Times New Roman"/>
              </a:rPr>
              <a:t>comprehensive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time-Time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1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Air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Quality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Monitoring</a:t>
            </a:r>
            <a:endParaRPr sz="1800">
              <a:latin typeface="Times New Roman"/>
              <a:cs typeface="Times New Roman"/>
            </a:endParaRPr>
          </a:p>
          <a:p>
            <a:pPr marL="560070" indent="-319405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560705" algn="l"/>
              </a:tabLst>
            </a:pPr>
            <a:r>
              <a:rPr dirty="0" sz="1800">
                <a:latin typeface="Times New Roman"/>
                <a:cs typeface="Times New Roman"/>
              </a:rPr>
              <a:t>About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584835" indent="-34417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585470" algn="l"/>
              </a:tabLst>
            </a:pP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Timeline</a:t>
            </a:r>
            <a:endParaRPr sz="1800">
              <a:latin typeface="Times New Roman"/>
              <a:cs typeface="Times New Roman"/>
            </a:endParaRPr>
          </a:p>
          <a:p>
            <a:pPr marL="584835" indent="-34417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585470" algn="l"/>
              </a:tabLst>
            </a:pPr>
            <a:r>
              <a:rPr dirty="0" sz="1800">
                <a:latin typeface="Times New Roman"/>
                <a:cs typeface="Times New Roman"/>
              </a:rPr>
              <a:t>Defining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target</a:t>
            </a:r>
            <a:endParaRPr sz="1800">
              <a:latin typeface="Times New Roman"/>
              <a:cs typeface="Times New Roman"/>
            </a:endParaRPr>
          </a:p>
          <a:p>
            <a:pPr marL="581025" indent="-34036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81660" algn="l"/>
              </a:tabLst>
            </a:pPr>
            <a:r>
              <a:rPr dirty="0" sz="1800">
                <a:latin typeface="Times New Roman"/>
                <a:cs typeface="Times New Roman"/>
              </a:rPr>
              <a:t>Where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 </a:t>
            </a:r>
            <a:r>
              <a:rPr dirty="0" sz="1800" spc="-25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000" b="1">
                <a:latin typeface="Times New Roman"/>
                <a:cs typeface="Times New Roman"/>
              </a:rPr>
              <a:t>loT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for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Air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Quality </a:t>
            </a:r>
            <a:r>
              <a:rPr dirty="0" sz="2000" spc="-10" b="1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  <a:p>
            <a:pPr marL="241300" marR="3547110">
              <a:lnSpc>
                <a:spcPct val="136700"/>
              </a:lnSpc>
              <a:spcBef>
                <a:spcPts val="10"/>
              </a:spcBef>
            </a:pPr>
            <a:r>
              <a:rPr dirty="0" sz="2000">
                <a:latin typeface="Times New Roman"/>
                <a:cs typeface="Times New Roman"/>
              </a:rPr>
              <a:t>01.About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project </a:t>
            </a:r>
            <a:r>
              <a:rPr dirty="0" sz="2000">
                <a:latin typeface="Times New Roman"/>
                <a:cs typeface="Times New Roman"/>
              </a:rPr>
              <a:t>02.Project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Timeline </a:t>
            </a:r>
            <a:r>
              <a:rPr dirty="0" sz="2000">
                <a:latin typeface="Times New Roman"/>
                <a:cs typeface="Times New Roman"/>
              </a:rPr>
              <a:t>03.Defining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target </a:t>
            </a:r>
            <a:r>
              <a:rPr dirty="0" sz="2000">
                <a:latin typeface="Times New Roman"/>
                <a:cs typeface="Times New Roman"/>
              </a:rPr>
              <a:t>04.Where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2000" b="1">
                <a:latin typeface="Times New Roman"/>
                <a:cs typeface="Times New Roman"/>
              </a:rPr>
              <a:t>Comprehensive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Real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Time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marL="299085" marR="214629" indent="319405">
              <a:lnSpc>
                <a:spcPct val="103699"/>
              </a:lnSpc>
              <a:spcBef>
                <a:spcPts val="805"/>
              </a:spcBef>
              <a:buAutoNum type="arabicPeriod"/>
              <a:tabLst>
                <a:tab pos="618490" algn="l"/>
              </a:tabLst>
            </a:pPr>
            <a:r>
              <a:rPr dirty="0" sz="1800">
                <a:latin typeface="Times New Roman"/>
                <a:cs typeface="Times New Roman"/>
              </a:rPr>
              <a:t>Aquarius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oldest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constellations. Its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name </a:t>
            </a:r>
            <a:r>
              <a:rPr dirty="0" sz="1800">
                <a:latin typeface="Times New Roman"/>
                <a:cs typeface="Times New Roman"/>
              </a:rPr>
              <a:t>means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"water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bearer,"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its symbol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representation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water.</a:t>
            </a:r>
            <a:endParaRPr sz="1800">
              <a:latin typeface="Times New Roman"/>
              <a:cs typeface="Times New Roman"/>
            </a:endParaRPr>
          </a:p>
          <a:p>
            <a:pPr algn="just" marL="299085" marR="5080" indent="319405">
              <a:lnSpc>
                <a:spcPct val="103600"/>
              </a:lnSpc>
              <a:spcBef>
                <a:spcPts val="790"/>
              </a:spcBef>
              <a:buAutoNum type="arabicPeriod"/>
              <a:tabLst>
                <a:tab pos="618490" algn="l"/>
              </a:tabLst>
            </a:pPr>
            <a:r>
              <a:rPr dirty="0" sz="1800">
                <a:latin typeface="Times New Roman"/>
                <a:cs typeface="Times New Roman"/>
              </a:rPr>
              <a:t>Capricornus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smallest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constellation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zodiac. </a:t>
            </a:r>
            <a:r>
              <a:rPr dirty="0" sz="1800" spc="-25">
                <a:latin typeface="Times New Roman"/>
                <a:cs typeface="Times New Roman"/>
              </a:rPr>
              <a:t>Its </a:t>
            </a:r>
            <a:r>
              <a:rPr dirty="0" sz="1800">
                <a:latin typeface="Times New Roman"/>
                <a:cs typeface="Times New Roman"/>
              </a:rPr>
              <a:t>name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means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"horned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goat" 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represented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goat </a:t>
            </a:r>
            <a:r>
              <a:rPr dirty="0" sz="1800" spc="-20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fishtail.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15187" y="432308"/>
            <a:ext cx="5779770" cy="6188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318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Calibri"/>
                <a:cs typeface="Calibri"/>
              </a:rPr>
              <a:t>Air</a:t>
            </a:r>
            <a:r>
              <a:rPr dirty="0" sz="2200" spc="-5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quality</a:t>
            </a:r>
            <a:r>
              <a:rPr dirty="0" sz="2200" spc="-5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monitoring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Calibri"/>
              <a:cs typeface="Calibri"/>
            </a:endParaRPr>
          </a:p>
          <a:p>
            <a:pPr algn="just" marL="299085" marR="5080">
              <a:lnSpc>
                <a:spcPct val="103600"/>
              </a:lnSpc>
            </a:pPr>
            <a:r>
              <a:rPr dirty="0" sz="1800" spc="-45">
                <a:latin typeface="Times New Roman"/>
                <a:cs typeface="Times New Roman"/>
              </a:rPr>
              <a:t>03.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Aries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one of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zodiac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constellations,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symbol </a:t>
            </a:r>
            <a:r>
              <a:rPr dirty="0" sz="1800">
                <a:latin typeface="Times New Roman"/>
                <a:cs typeface="Times New Roman"/>
              </a:rPr>
              <a:t>represents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ram's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horns. It's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unique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because its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image </a:t>
            </a:r>
            <a:r>
              <a:rPr dirty="0" sz="1800" spc="-25">
                <a:latin typeface="Times New Roman"/>
                <a:cs typeface="Times New Roman"/>
              </a:rPr>
              <a:t>has </a:t>
            </a:r>
            <a:r>
              <a:rPr dirty="0" sz="1800">
                <a:latin typeface="Times New Roman"/>
                <a:cs typeface="Times New Roman"/>
              </a:rPr>
              <a:t>changed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 </a:t>
            </a:r>
            <a:r>
              <a:rPr dirty="0" sz="1800" spc="-1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 algn="just" marL="299085">
              <a:lnSpc>
                <a:spcPct val="100000"/>
              </a:lnSpc>
              <a:spcBef>
                <a:spcPts val="865"/>
              </a:spcBef>
            </a:pPr>
            <a:r>
              <a:rPr dirty="0" sz="1800">
                <a:latin typeface="Times New Roman"/>
                <a:cs typeface="Times New Roman"/>
              </a:rPr>
              <a:t>04.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Cassiopeia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constellation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northern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sky.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algn="just" marL="299085" marR="104139">
              <a:lnSpc>
                <a:spcPts val="2240"/>
              </a:lnSpc>
              <a:spcBef>
                <a:spcPts val="80"/>
              </a:spcBef>
            </a:pPr>
            <a:r>
              <a:rPr dirty="0" sz="1800">
                <a:latin typeface="Times New Roman"/>
                <a:cs typeface="Times New Roman"/>
              </a:rPr>
              <a:t>easily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recognizable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due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distinctive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'W'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shape, </a:t>
            </a:r>
            <a:r>
              <a:rPr dirty="0" sz="1800" spc="-10">
                <a:latin typeface="Times New Roman"/>
                <a:cs typeface="Times New Roman"/>
              </a:rPr>
              <a:t>formed </a:t>
            </a:r>
            <a:r>
              <a:rPr dirty="0" sz="1800">
                <a:latin typeface="Times New Roman"/>
                <a:cs typeface="Times New Roman"/>
              </a:rPr>
              <a:t>by five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bright </a:t>
            </a:r>
            <a:r>
              <a:rPr dirty="0" sz="1800" spc="-10">
                <a:latin typeface="Times New Roman"/>
                <a:cs typeface="Times New Roman"/>
              </a:rPr>
              <a:t>stars.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90"/>
              </a:spcBef>
            </a:pPr>
            <a:r>
              <a:rPr dirty="0" sz="1800" b="1">
                <a:latin typeface="Times New Roman"/>
                <a:cs typeface="Times New Roman"/>
              </a:rPr>
              <a:t>Defining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target</a:t>
            </a:r>
            <a:endParaRPr sz="1800">
              <a:latin typeface="Times New Roman"/>
              <a:cs typeface="Times New Roman"/>
            </a:endParaRPr>
          </a:p>
          <a:p>
            <a:pPr marL="12700" marR="154305" indent="1088390">
              <a:lnSpc>
                <a:spcPct val="103499"/>
              </a:lnSpc>
              <a:spcBef>
                <a:spcPts val="790"/>
              </a:spcBef>
            </a:pPr>
            <a:r>
              <a:rPr dirty="0" sz="1800">
                <a:latin typeface="Times New Roman"/>
                <a:cs typeface="Times New Roman"/>
              </a:rPr>
              <a:t>Management 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air quality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include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data </a:t>
            </a:r>
            <a:r>
              <a:rPr dirty="0" sz="1800">
                <a:latin typeface="Times New Roman"/>
                <a:cs typeface="Times New Roman"/>
              </a:rPr>
              <a:t>visualization,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reporting,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sharing.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by </a:t>
            </a:r>
            <a:r>
              <a:rPr dirty="0" sz="1800">
                <a:latin typeface="Times New Roman"/>
                <a:cs typeface="Times New Roman"/>
              </a:rPr>
              <a:t>policymakers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make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informed decisions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air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quality </a:t>
            </a:r>
            <a:r>
              <a:rPr dirty="0" sz="1800">
                <a:latin typeface="Times New Roman"/>
                <a:cs typeface="Times New Roman"/>
              </a:rPr>
              <a:t>regulations 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initiatives.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800" b="1">
                <a:latin typeface="Times New Roman"/>
                <a:cs typeface="Times New Roman"/>
              </a:rPr>
              <a:t>Conclusion(where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are)</a:t>
            </a:r>
            <a:endParaRPr sz="1800">
              <a:latin typeface="Times New Roman"/>
              <a:cs typeface="Times New Roman"/>
            </a:endParaRPr>
          </a:p>
          <a:p>
            <a:pPr marL="12700" marR="58419" indent="1144270">
              <a:lnSpc>
                <a:spcPct val="103400"/>
              </a:lnSpc>
              <a:spcBef>
                <a:spcPts val="790"/>
              </a:spcBef>
            </a:pPr>
            <a:r>
              <a:rPr dirty="0" sz="1800">
                <a:latin typeface="Times New Roman"/>
                <a:cs typeface="Times New Roman"/>
              </a:rPr>
              <a:t>Enhancing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air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quality monitoring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 loT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can </a:t>
            </a:r>
            <a:r>
              <a:rPr dirty="0" sz="1800">
                <a:latin typeface="Times New Roman"/>
                <a:cs typeface="Times New Roman"/>
              </a:rPr>
              <a:t>improve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public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health.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comprehensive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 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real-</a:t>
            </a:r>
            <a:r>
              <a:rPr dirty="0" sz="1800" spc="-20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management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 valuable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insights</a:t>
            </a:r>
            <a:endParaRPr sz="1800">
              <a:latin typeface="Times New Roman"/>
              <a:cs typeface="Times New Roman"/>
            </a:endParaRPr>
          </a:p>
          <a:p>
            <a:pPr marL="12700" marR="868044">
              <a:lnSpc>
                <a:spcPts val="2240"/>
              </a:lnSpc>
              <a:spcBef>
                <a:spcPts val="80"/>
              </a:spcBef>
            </a:pP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recommendations.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Let's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work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together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 </a:t>
            </a:r>
            <a:r>
              <a:rPr dirty="0" sz="1800">
                <a:latin typeface="Times New Roman"/>
                <a:cs typeface="Times New Roman"/>
              </a:rPr>
              <a:t>healthier </a:t>
            </a:r>
            <a:r>
              <a:rPr dirty="0" sz="1800" spc="-10">
                <a:latin typeface="Times New Roman"/>
                <a:cs typeface="Times New Roman"/>
              </a:rPr>
              <a:t>environment.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 arasu</dc:creator>
  <dcterms:created xsi:type="dcterms:W3CDTF">2023-10-04T09:24:03Z</dcterms:created>
  <dcterms:modified xsi:type="dcterms:W3CDTF">2023-10-04T09:24:03Z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2023-09-30T00:00:00Z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2023-10-04T00:00:00Z</vt:filetime>
  </property>
  <property fmtid="{D5CDD505-2E9C-101B-9397-08002B2CF9AE}" pid="5" name="Producer">
    <vt:lpwstr>Microsoft® Word 2019</vt:lpwstr>
  </property>
</Properties>
</file>