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5509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9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E8D8F-9FFD-9711-7D96-52F730F751A8}"/>
              </a:ext>
            </a:extLst>
          </p:cNvPr>
          <p:cNvSpPr/>
          <p:nvPr userDrawn="1"/>
        </p:nvSpPr>
        <p:spPr>
          <a:xfrm>
            <a:off x="701336" y="6267635"/>
            <a:ext cx="5604028" cy="45384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A716-BD05-5540-8EEF-646D5FA3793F}"/>
              </a:ext>
            </a:extLst>
          </p:cNvPr>
          <p:cNvSpPr/>
          <p:nvPr userDrawn="1"/>
        </p:nvSpPr>
        <p:spPr>
          <a:xfrm>
            <a:off x="6477924" y="6267635"/>
            <a:ext cx="2686050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757D3-442F-02B7-9358-D72BAEF838CE}"/>
              </a:ext>
            </a:extLst>
          </p:cNvPr>
          <p:cNvSpPr/>
          <p:nvPr userDrawn="1"/>
        </p:nvSpPr>
        <p:spPr>
          <a:xfrm>
            <a:off x="0" y="185738"/>
            <a:ext cx="8753383" cy="1242873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368300"/>
            <a:ext cx="7787381" cy="87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53" y="1822450"/>
            <a:ext cx="8444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2249" y="63071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695" y="6307137"/>
            <a:ext cx="5258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" y="6307136"/>
            <a:ext cx="37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CBB483-E4CD-4E7D-8C8D-488FFAAFD9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3A7BD-B31A-EDAE-A212-ED0B8DBF0231}"/>
              </a:ext>
            </a:extLst>
          </p:cNvPr>
          <p:cNvSpPr/>
          <p:nvPr userDrawn="1"/>
        </p:nvSpPr>
        <p:spPr>
          <a:xfrm>
            <a:off x="124287" y="6267635"/>
            <a:ext cx="426129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1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API Demo - Overview and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Sprint Demo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Architecture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RESTful API built with modern architecture</a:t>
            </a:r>
          </a:p>
          <a:p>
            <a:r>
              <a:t>• Microservices-based design</a:t>
            </a:r>
          </a:p>
          <a:p>
            <a:r>
              <a:t>• Scalable and maintainable structure</a:t>
            </a:r>
          </a:p>
          <a:p>
            <a:r>
              <a:t>• Follows industry best practices</a:t>
            </a:r>
          </a:p>
          <a:p>
            <a:r>
              <a:t>• Built with security and performance in mind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Endpoints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Available Endpoints:</a:t>
            </a:r>
          </a:p>
          <a:p>
            <a:r>
              <a:t>• /api/v1/users</a:t>
            </a:r>
          </a:p>
          <a:p>
            <a:r>
              <a:t>• /api/v1/products</a:t>
            </a:r>
          </a:p>
          <a:p>
            <a:r>
              <a:t>• /api/v1/orders</a:t>
            </a:r>
          </a:p>
          <a:p>
            <a:r>
              <a:t>• /api/v1/inventory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Supported Methods:</a:t>
            </a:r>
          </a:p>
          <a:p>
            <a:r>
              <a:t>• GET - Retrieve data</a:t>
            </a:r>
          </a:p>
          <a:p>
            <a:r>
              <a:t>• POST - Create new records</a:t>
            </a:r>
          </a:p>
          <a:p>
            <a:r>
              <a:t>• PUT - Update existing records</a:t>
            </a:r>
          </a:p>
          <a:p>
            <a:r>
              <a:t>• DELETE - Remove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API Key Authentication</a:t>
            </a:r>
          </a:p>
          <a:p>
            <a:r>
              <a:t>• OAuth 2.0 implementation</a:t>
            </a:r>
          </a:p>
          <a:p>
            <a:r>
              <a:t>• Rate limiting enabled</a:t>
            </a:r>
          </a:p>
          <a:p>
            <a:r>
              <a:t>• HTTPS encryption</a:t>
            </a:r>
          </a:p>
          <a:p>
            <a:r>
              <a:t>• Input validation and sanitization</a:t>
            </a:r>
          </a:p>
          <a:p>
            <a:r>
              <a:t>• Role-based access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Request/Response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GET /api/v1/users/123</a:t>
            </a:r>
          </a:p>
          <a:p>
            <a:r>
              <a:t>Headers:</a:t>
            </a:r>
          </a:p>
          <a:p>
            <a:r>
              <a:t>  Authorization: Bearer token</a:t>
            </a:r>
          </a:p>
          <a:p>
            <a:r>
              <a:t>  Content-Type: application/json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Response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{</a:t>
            </a:r>
          </a:p>
          <a:p>
            <a:r>
              <a:t>  "id": 123,</a:t>
            </a:r>
          </a:p>
          <a:p>
            <a:r>
              <a:t>  "name": "John Doe",</a:t>
            </a:r>
          </a:p>
          <a:p>
            <a:r>
              <a:t>  "email": "john@example.com",</a:t>
            </a:r>
          </a:p>
          <a:p>
            <a:r>
              <a:t>  "status": "active"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and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Status Codes:</a:t>
            </a:r>
          </a:p>
          <a:p>
            <a:r>
              <a:t>• 200 OK - Successful request</a:t>
            </a:r>
          </a:p>
          <a:p>
            <a:r>
              <a:t>• 201 Created - Resource created</a:t>
            </a:r>
          </a:p>
          <a:p>
            <a:r>
              <a:t>• 400 Bad Request - Invalid input</a:t>
            </a:r>
          </a:p>
          <a:p>
            <a:r>
              <a:t>• 401 Unauthorized - Authentication failed</a:t>
            </a:r>
          </a:p>
          <a:p>
            <a:r>
              <a:t>• 403 Forbidden - Insufficient permissions</a:t>
            </a:r>
          </a:p>
          <a:p>
            <a:r>
              <a:t>• 404 Not Found - Resource not found</a:t>
            </a:r>
          </a:p>
          <a:p>
            <a:r>
              <a:t>• 500 Internal Server Error - Server issues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Live Demo with Postman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Demonstration of API endpoints and functionality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Upcoming features and improvements</a:t>
            </a:r>
          </a:p>
          <a:p>
            <a:r>
              <a:t>• Documentation updates</a:t>
            </a:r>
          </a:p>
          <a:p>
            <a:r>
              <a:t>• Integration support</a:t>
            </a:r>
          </a:p>
          <a:p>
            <a:r>
              <a:t>• Performance optimization</a:t>
            </a:r>
          </a:p>
          <a:p>
            <a:r>
              <a:t>• Questions and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Source Sans Pro Black</vt:lpstr>
      <vt:lpstr>Source Sans Pro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12</cp:revision>
  <dcterms:created xsi:type="dcterms:W3CDTF">2024-09-01T20:31:39Z</dcterms:created>
  <dcterms:modified xsi:type="dcterms:W3CDTF">2024-09-03T09:42:34Z</dcterms:modified>
</cp:coreProperties>
</file>