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6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4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52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4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6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2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6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C358-FCF8-4737-AF7B-0D5F44F80F9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92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BC87-496C-46F9-AC2B-7D0B9D35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28129" cy="1298108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D2B6-BB6A-4452-9B6E-36A5904D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055" y="3318061"/>
            <a:ext cx="7301345" cy="223893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    :KISHORE .B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       :24134101802521003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                :CB6DB47A7A2EF8797BE495C584C50C3A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  :B.Sc., COMPUTER SCIENCE                                                                                                                                                                                              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      :BEST ARTS AND SCIENCE COLLEGE,SIRKALI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54E93-AFFB-4010-AE79-E44C881997B2}"/>
              </a:ext>
            </a:extLst>
          </p:cNvPr>
          <p:cNvSpPr/>
          <p:nvPr/>
        </p:nvSpPr>
        <p:spPr>
          <a:xfrm>
            <a:off x="2689670" y="1019744"/>
            <a:ext cx="493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B4967-8F1B-45A1-B90B-514D5B1E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59" y="2125512"/>
            <a:ext cx="5593976" cy="43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8D5D6-40FA-4D2A-B22C-E23BA4BCDD02}"/>
              </a:ext>
            </a:extLst>
          </p:cNvPr>
          <p:cNvSpPr/>
          <p:nvPr/>
        </p:nvSpPr>
        <p:spPr>
          <a:xfrm>
            <a:off x="1788460" y="1019744"/>
            <a:ext cx="67907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/>
            <a:endParaRPr lang="en-IN" sz="24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Share With Recruiters It Makes Online Presence</a:t>
            </a:r>
          </a:p>
        </p:txBody>
      </p:sp>
    </p:spTree>
    <p:extLst>
      <p:ext uri="{BB962C8B-B14F-4D97-AF65-F5344CB8AC3E}">
        <p14:creationId xmlns:p14="http://schemas.microsoft.com/office/powerpoint/2010/main" val="27683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A292E-E8B4-4C5E-AD54-67F3588D834B}"/>
              </a:ext>
            </a:extLst>
          </p:cNvPr>
          <p:cNvSpPr/>
          <p:nvPr/>
        </p:nvSpPr>
        <p:spPr>
          <a:xfrm>
            <a:off x="2689670" y="1019744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1321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9CADF-6E50-40F3-9F3B-11C33052D081}"/>
              </a:ext>
            </a:extLst>
          </p:cNvPr>
          <p:cNvSpPr txBox="1"/>
          <p:nvPr/>
        </p:nvSpPr>
        <p:spPr>
          <a:xfrm>
            <a:off x="1048872" y="1143000"/>
            <a:ext cx="84850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Student portfolio using FWD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0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BC8D5-1592-4284-9346-A51032E3580D}"/>
              </a:ext>
            </a:extLst>
          </p:cNvPr>
          <p:cNvSpPr txBox="1"/>
          <p:nvPr/>
        </p:nvSpPr>
        <p:spPr>
          <a:xfrm>
            <a:off x="1089212" y="1264024"/>
            <a:ext cx="968188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r>
              <a:rPr lang="en-IN" dirty="0"/>
              <a:t>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298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581A6-8C95-413F-8710-0850B649653A}"/>
              </a:ext>
            </a:extLst>
          </p:cNvPr>
          <p:cNvSpPr txBox="1"/>
          <p:nvPr/>
        </p:nvSpPr>
        <p:spPr>
          <a:xfrm>
            <a:off x="1828800" y="1586753"/>
            <a:ext cx="766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IN" sz="2400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Contains About Me,  Projects, Skills, Contact And Pictures</a:t>
            </a:r>
          </a:p>
        </p:txBody>
      </p:sp>
    </p:spTree>
    <p:extLst>
      <p:ext uri="{BB962C8B-B14F-4D97-AF65-F5344CB8AC3E}">
        <p14:creationId xmlns:p14="http://schemas.microsoft.com/office/powerpoint/2010/main" val="3721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380970-070D-4297-AFB5-02DF845C071F}"/>
              </a:ext>
            </a:extLst>
          </p:cNvPr>
          <p:cNvSpPr/>
          <p:nvPr/>
        </p:nvSpPr>
        <p:spPr>
          <a:xfrm>
            <a:off x="1331260" y="1320533"/>
            <a:ext cx="813547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400" dirty="0"/>
          </a:p>
          <a:p>
            <a:endParaRPr lang="en-IN" dirty="0"/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Today Digital Era Traditional Resume Alone Are Not Enough To Showcase Skills And Projects Effectively. Many Students And Professionals Lack A Structures Online Presence To Highlight Their Work. A Digital Portfolio Provides An Interactive And  Accessible Platform To Present Achievements, Skills And Experiences. </a:t>
            </a:r>
          </a:p>
        </p:txBody>
      </p:sp>
    </p:spTree>
    <p:extLst>
      <p:ext uri="{BB962C8B-B14F-4D97-AF65-F5344CB8AC3E}">
        <p14:creationId xmlns:p14="http://schemas.microsoft.com/office/powerpoint/2010/main" val="182950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0DFB7-8DA2-4FCA-A099-B4D7EBFD0A7A}"/>
              </a:ext>
            </a:extLst>
          </p:cNvPr>
          <p:cNvSpPr/>
          <p:nvPr/>
        </p:nvSpPr>
        <p:spPr>
          <a:xfrm>
            <a:off x="1828800" y="1255200"/>
            <a:ext cx="731520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STUDENTS(academic projects, resumes)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JOB SEEKERS(to share with recruiters)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PROFESSIONALS(to show clients)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SOFTWARE EMPLOYEE</a:t>
            </a:r>
          </a:p>
        </p:txBody>
      </p:sp>
    </p:spTree>
    <p:extLst>
      <p:ext uri="{BB962C8B-B14F-4D97-AF65-F5344CB8AC3E}">
        <p14:creationId xmlns:p14="http://schemas.microsoft.com/office/powerpoint/2010/main" val="21748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F07DD-FC74-484C-863F-3F50A4EED44D}"/>
              </a:ext>
            </a:extLst>
          </p:cNvPr>
          <p:cNvSpPr/>
          <p:nvPr/>
        </p:nvSpPr>
        <p:spPr>
          <a:xfrm>
            <a:off x="3048000" y="1809198"/>
            <a:ext cx="6096000" cy="28702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  </a:t>
            </a:r>
          </a:p>
          <a:p>
            <a:pPr lvl="1"/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 – Pages Sections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CSS-LAYOUT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colors,font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JAVASCRIPT-interactive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navigation,form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– implementation code editor,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357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4DF9A-2286-400F-B135-B612AA2D7D7C}"/>
              </a:ext>
            </a:extLst>
          </p:cNvPr>
          <p:cNvSpPr/>
          <p:nvPr/>
        </p:nvSpPr>
        <p:spPr>
          <a:xfrm>
            <a:off x="3048000" y="1255200"/>
            <a:ext cx="6096000" cy="43476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MOBILE/DESKTOP/TABLET</a:t>
            </a:r>
          </a:p>
        </p:txBody>
      </p:sp>
    </p:spTree>
    <p:extLst>
      <p:ext uri="{BB962C8B-B14F-4D97-AF65-F5344CB8AC3E}">
        <p14:creationId xmlns:p14="http://schemas.microsoft.com/office/powerpoint/2010/main" val="65016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3DBFE-2393-4E12-BBE0-E9A65E652C59}"/>
              </a:ext>
            </a:extLst>
          </p:cNvPr>
          <p:cNvSpPr/>
          <p:nvPr/>
        </p:nvSpPr>
        <p:spPr>
          <a:xfrm>
            <a:off x="3048000" y="1255200"/>
            <a:ext cx="6096000" cy="379360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FEATUERS AND FUNCTIONALITY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NAVIGATION BAR WITH SMOTH SCROLLING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DETAILS/HYPERLINKS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– ANIMATIONS, HOVER EFFECTS,BACKGROUND COLOUR CHANGE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FROM VALIDATE</a:t>
            </a:r>
          </a:p>
        </p:txBody>
      </p:sp>
    </p:spTree>
    <p:extLst>
      <p:ext uri="{BB962C8B-B14F-4D97-AF65-F5344CB8AC3E}">
        <p14:creationId xmlns:p14="http://schemas.microsoft.com/office/powerpoint/2010/main" val="3807827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430</TotalTime>
  <Words>261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DIGITAL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BEST</dc:creator>
  <cp:lastModifiedBy>BEST</cp:lastModifiedBy>
  <cp:revision>45</cp:revision>
  <dcterms:created xsi:type="dcterms:W3CDTF">2025-09-08T06:25:09Z</dcterms:created>
  <dcterms:modified xsi:type="dcterms:W3CDTF">2025-09-18T06:54:45Z</dcterms:modified>
</cp:coreProperties>
</file>