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 strictFirstAndLastChars="0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9143850" cy="6857875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 horzBarState="maximized">
    <p:restoredLeft sz="15987" autoAdjust="0"/>
    <p:restoredTop sz="94660"/>
  </p:normalViewPr>
  <p:slideViewPr>
    <p:cSldViewPr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76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800" name="Google Shape;3;n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cap="none" sz="12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801" name="Google Shape;4;n"/>
          <p:cNvSpPr txBox="1"/>
          <p:nvPr>
            <p:ph type="hdr" idx="2"/>
          </p:nvPr>
        </p:nvSpPr>
        <p:spPr>
          <a:xfrm>
            <a:off x="0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2" name="Google Shape;5;n"/>
          <p:cNvSpPr txBox="1"/>
          <p:nvPr>
            <p:ph type="dt" idx="10"/>
          </p:nvPr>
        </p:nvSpPr>
        <p:spPr>
          <a:xfrm>
            <a:off x="6905625" y="0"/>
            <a:ext cx="5283300" cy="3444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803" name="Google Shape;6;n"/>
          <p:cNvSpPr/>
          <p:nvPr>
            <p:ph type="sldImg" idx="3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804" name="Google Shape;7;n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lstStyle>
            <a:lvl1pPr algn="l" indent="-228600" lvl="0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b="0" cap="none" sz="1200" i="0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805" name="Google Shape;8;n"/>
          <p:cNvSpPr txBox="1"/>
          <p:nvPr>
            <p:ph type="ftr" idx="11"/>
          </p:nvPr>
        </p:nvSpPr>
        <p:spPr>
          <a:xfrm>
            <a:off x="0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hlink="hlink" folHlink="folHlink"/>
  <p:notes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cap="none" sz="1400" i="0" strike="noStrike" u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Google Shape;126;p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15" name="Google Shape;127;p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16" name="Google Shape;128;p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Google Shape;248;p10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30" name="Google Shape;249;p10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31" name="Google Shape;250;p10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4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9" name="Google Shape;261;p11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40" name="Google Shape;262;p11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41" name="Google Shape;263;p11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6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Google Shape;140;p2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49" name="Google Shape;141;p2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50" name="Google Shape;142;p2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0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Google Shape;163;p3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0" name="Google Shape;164;p3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1" name="Google Shape;165;p3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3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Google Shape;187;p4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78" name="Google Shape;188;p4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79" name="Google Shape;189;p4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Google Shape;197;p5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86" name="Google Shape;198;p5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87" name="Google Shape;199;p5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49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Google Shape;207;p6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695" name="Google Shape;208;p6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696" name="Google Shape;209;p6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Google Shape;218;p7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05" name="Google Shape;219;p7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06" name="Google Shape;220;p7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Google Shape;230;p8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4" name="Google Shape;231;p8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15" name="Google Shape;232;p8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8" name="Google Shape;241;p9:notes"/>
          <p:cNvSpPr txBox="1"/>
          <p:nvPr>
            <p:ph type="sldNum" idx="12"/>
          </p:nvPr>
        </p:nvSpPr>
        <p:spPr>
          <a:xfrm>
            <a:off x="6905625" y="6513513"/>
            <a:ext cx="5283300" cy="344400"/>
          </a:xfrm>
          <a:prstGeom prst="rect"/>
          <a:noFill/>
          <a:ln>
            <a:noFill/>
          </a:ln>
        </p:spPr>
        <p:txBody>
          <a:bodyPr anchor="b" anchorCtr="0" bIns="45700" lIns="91425" rIns="91425" spcFirstLastPara="1" tIns="45700" wrap="square">
            <a:noAutofit/>
          </a:bodyPr>
          <a:p>
            <a:pPr algn="r" indent="0" lvl="0" mar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b="0" cap="none" sz="12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8719" name="Google Shape;242;p9:notes"/>
          <p:cNvSpPr/>
          <p:nvPr>
            <p:ph type="sldImg" idx="2"/>
          </p:nvPr>
        </p:nvSpPr>
        <p:spPr>
          <a:xfrm>
            <a:off x="4038600" y="857250"/>
            <a:ext cx="4114800" cy="2314500"/>
          </a:xfrm>
          <a:custGeom>
            <a:avLst/>
            <a:ah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48720" name="Google Shape;243;p9:notes"/>
          <p:cNvSpPr txBox="1"/>
          <p:nvPr>
            <p:ph type="body" idx="1"/>
          </p:nvPr>
        </p:nvSpPr>
        <p:spPr>
          <a:xfrm>
            <a:off x="1219200" y="3300412"/>
            <a:ext cx="9753600" cy="270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no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">
    <p:bg>
      <p:bgPr>
        <a:solidFill>
          <a:schemeClr val="lt1"/>
        </a:solidFill>
      </p:bgPr>
    </p:bg>
    <p:spTree>
      <p:nvGrpSpPr>
        <p:cNvPr id="26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Google Shape;26;p2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2" name="Google Shape;27;p2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93" name="Google Shape;28;p2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94" name="Google Shape;29;p2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95" name="Google Shape;30;p2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96" name="Google Shape;31;p2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97" name="Google Shape;32;p2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98" name="Google Shape;33;p2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99" name="Google Shape;34;p2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00" name="Google Shape;35;p2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01" name="Google Shape;36;p2"/>
          <p:cNvSpPr txBox="1"/>
          <p:nvPr>
            <p:ph type="title"/>
          </p:nvPr>
        </p:nvSpPr>
        <p:spPr>
          <a:xfrm>
            <a:off x="3195573" y="2067305"/>
            <a:ext cx="5800800" cy="5181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02" name="Google Shape;37;p2"/>
          <p:cNvSpPr txBox="1"/>
          <p:nvPr>
            <p:ph type="body" idx="1"/>
          </p:nvPr>
        </p:nvSpPr>
        <p:spPr>
          <a:xfrm>
            <a:off x="1828800" y="3840480"/>
            <a:ext cx="8534400" cy="17145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603" name="Google Shape;38;p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4" name="Google Shape;39;p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05" name="Google Shape;40;p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内容与标题" type="objTx">
  <p:cSld name="OBJECT_WITH_CAPTION_TEXT">
    <p:spTree>
      <p:nvGrpSpPr>
        <p:cNvPr id="73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5" name="Google Shape;100;p1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6" name="Google Shape;101;p11"/>
          <p:cNvSpPr txBox="1"/>
          <p:nvPr>
            <p:ph type="body" idx="1"/>
          </p:nvPr>
        </p:nvSpPr>
        <p:spPr>
          <a:xfrm>
            <a:off x="3575050" y="273050"/>
            <a:ext cx="5111700" cy="5853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9pPr>
          </a:lstStyle>
          <a:p/>
        </p:txBody>
      </p:sp>
      <p:sp>
        <p:nvSpPr>
          <p:cNvPr id="1048787" name="Google Shape;102;p11"/>
          <p:cNvSpPr txBox="1"/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88" name="Google Shape;103;p1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9" name="Google Shape;104;p1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0" name="Google Shape;105;p1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图片与标题" type="picTx">
  <p:cSld name="PICTURE_WITH_CAPTION_TEXT">
    <p:spTree>
      <p:nvGrpSpPr>
        <p:cNvPr id="67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Google Shape;107;p1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54" name="Google Shape;108;p12"/>
          <p:cNvSpPr/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b="0" cap="none" sz="32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b="0" cap="none" sz="2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0" cap="none" sz="24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0" cap="none" sz="20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755" name="Google Shape;109;p12"/>
          <p:cNvSpPr txBox="1"/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000"/>
              <a:buFont typeface="Calibri"/>
              <a:buNone/>
              <a:defRPr sz="1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900"/>
              <a:buFont typeface="Calibri"/>
              <a:buNone/>
              <a:defRPr sz="900"/>
            </a:lvl9pPr>
          </a:lstStyle>
          <a:p/>
        </p:txBody>
      </p:sp>
      <p:sp>
        <p:nvSpPr>
          <p:cNvPr id="1048756" name="Google Shape;110;p12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7" name="Google Shape;111;p12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8" name="Google Shape;112;p12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竖排文本" type="vertTx">
  <p:cSld name="VERTICAL_TEXT">
    <p:spTree>
      <p:nvGrpSpPr>
        <p:cNvPr id="72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Google Shape;114;p1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81" name="Google Shape;115;p13"/>
          <p:cNvSpPr txBox="1"/>
          <p:nvPr>
            <p:ph type="body" idx="1"/>
          </p:nvPr>
        </p:nvSpPr>
        <p:spPr>
          <a:xfrm rot="5400000">
            <a:off x="3832800" y="-1645860"/>
            <a:ext cx="4526400" cy="10972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82" name="Google Shape;116;p1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3" name="Google Shape;117;p1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84" name="Google Shape;118;p1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垂直排列标题与文本" type="vertTitleAndTx">
  <p:cSld name="VERTICAL_TITLE_AND_VERTICAL_TEXT">
    <p:spTree>
      <p:nvGrpSpPr>
        <p:cNvPr id="66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8" name="Google Shape;120;p1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9" name="Google Shape;121;p14"/>
          <p:cNvSpPr txBox="1"/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50" name="Google Shape;122;p1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1" name="Google Shape;123;p1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52" name="Google Shape;124;p1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自定义版式" showMasterSp="0">
  <p:cSld name="自定义版式 2">
    <p:bg>
      <p:bgPr>
        <a:solidFill>
          <a:schemeClr val="lt1"/>
        </a:solidFill>
      </p:bgPr>
    </p:bg>
    <p:spTree>
      <p:nvGrpSpPr>
        <p:cNvPr id="32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Google Shape;42;p3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8" name="Google Shape;43;p3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619" name="Google Shape;44;p3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620" name="Google Shape;45;p3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621" name="Google Shape;46;p3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2" name="Google Shape;47;p3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623" name="Google Shape;48;p3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624" name="Google Shape;49;p3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625" name="Google Shape;50;p3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626" name="Google Shape;51;p3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27" name="Google Shape;52;p3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628" name="Google Shape;53;p3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29" name="Google Shape;54;p3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630" name="Google Shape;55;p3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幻灯片" type="title">
  <p:cSld name="TITLE">
    <p:spTree>
      <p:nvGrpSpPr>
        <p:cNvPr id="69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2" name="Google Shape;57;p4"/>
          <p:cNvSpPr txBox="1"/>
          <p:nvPr>
            <p:ph type="ctrTitle"/>
          </p:nvPr>
        </p:nvSpPr>
        <p:spPr>
          <a:xfrm>
            <a:off x="914400" y="2130425"/>
            <a:ext cx="10363200" cy="1470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3" name="Google Shape;58;p4"/>
          <p:cNvSpPr txBox="1"/>
          <p:nvPr>
            <p:ph type="subTitle" idx="1"/>
          </p:nvPr>
        </p:nvSpPr>
        <p:spPr>
          <a:xfrm>
            <a:off x="1828800" y="3886199"/>
            <a:ext cx="8534400" cy="17526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ctr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algn="ctr" lvl="1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2pPr>
            <a:lvl3pPr algn="ctr" lvl="2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3pPr>
            <a:lvl4pPr algn="ctr" lvl="3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4pPr>
            <a:lvl5pPr algn="ctr" lvl="4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5pPr>
            <a:lvl6pPr algn="ctr" lvl="5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6pPr>
            <a:lvl7pPr algn="ctr" lvl="6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7pPr>
            <a:lvl8pPr algn="ctr" lvl="7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8pPr>
            <a:lvl9pPr algn="ctr" lvl="8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9pPr>
          </a:lstStyle>
          <a:p/>
        </p:txBody>
      </p:sp>
      <p:sp>
        <p:nvSpPr>
          <p:cNvPr id="1048764" name="Google Shape;59;p4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5" name="Google Shape;60;p4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6" name="Google Shape;61;p4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74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Google Shape;63;p5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2" name="Google Shape;64;p5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None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None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None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None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None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None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None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None/>
            </a:lvl9pPr>
          </a:lstStyle>
          <a:p/>
        </p:txBody>
      </p:sp>
      <p:sp>
        <p:nvSpPr>
          <p:cNvPr id="1048793" name="Google Shape;65;p5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4" name="Google Shape;66;p5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5" name="Google Shape;67;p5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节标题" type="secHead">
  <p:cSld name="SECTION_HEADER">
    <p:spTree>
      <p:nvGrpSpPr>
        <p:cNvPr id="70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7" name="Google Shape;69;p6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4000"/>
              <a:buFont typeface="Calibri"/>
              <a:buNone/>
              <a:defRPr b="1" cap="none"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68" name="Google Shape;70;p6"/>
          <p:cNvSpPr txBox="1"/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/>
            </a:lvl9pPr>
          </a:lstStyle>
          <a:p/>
        </p:txBody>
      </p:sp>
      <p:sp>
        <p:nvSpPr>
          <p:cNvPr id="1048769" name="Google Shape;71;p6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0" name="Google Shape;72;p6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1" name="Google Shape;73;p6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两栏内容" type="twoObj">
  <p:cSld name="TWO_OBJECTS">
    <p:spTree>
      <p:nvGrpSpPr>
        <p:cNvPr id="65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2" name="Google Shape;75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43" name="Google Shape;76;p7"/>
          <p:cNvSpPr txBox="1"/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4" name="Google Shape;77;p7"/>
          <p:cNvSpPr txBox="1"/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800"/>
              <a:buFont typeface="Calibri"/>
              <a:buNone/>
              <a:defRPr sz="28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9pPr>
          </a:lstStyle>
          <a:p/>
        </p:txBody>
      </p:sp>
      <p:sp>
        <p:nvSpPr>
          <p:cNvPr id="1048745" name="Google Shape;78;p7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6" name="Google Shape;79;p7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47" name="Google Shape;80;p7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较" type="twoTxTwoObj">
  <p:cSld name="TWO_OBJECTS_WITH_TEXT">
    <p:spTree>
      <p:nvGrpSpPr>
        <p:cNvPr id="7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Google Shape;82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73" name="Google Shape;83;p8"/>
          <p:cNvSpPr txBox="1"/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4" name="Google Shape;84;p8"/>
          <p:cNvSpPr txBox="1"/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5" name="Google Shape;85;p8"/>
          <p:cNvSpPr txBox="1"/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/>
          <a:noFill/>
          <a:ln>
            <a:noFill/>
          </a:ln>
        </p:spPr>
        <p:txBody>
          <a:bodyPr anchor="b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b="1"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b="1"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1"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b="1" sz="1600"/>
            </a:lvl9pPr>
          </a:lstStyle>
          <a:p/>
        </p:txBody>
      </p:sp>
      <p:sp>
        <p:nvSpPr>
          <p:cNvPr id="1048776" name="Google Shape;86;p8"/>
          <p:cNvSpPr txBox="1"/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rtl="0"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1pPr>
            <a:lvl2pPr algn="l" indent="-228600" lvl="1" marL="914400" rtl="0"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/>
            </a:lvl2pPr>
            <a:lvl3pPr algn="l" indent="-2286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/>
            </a:lvl3pPr>
            <a:lvl4pPr algn="l" indent="-228600" lvl="3" marL="1828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4pPr>
            <a:lvl5pPr algn="l" indent="-228600" lvl="4" marL="22860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5pPr>
            <a:lvl6pPr algn="l" indent="-228600" lvl="5" marL="27432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6pPr>
            <a:lvl7pPr algn="l" indent="-228600" lvl="6" marL="32004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7pPr>
            <a:lvl8pPr algn="l" indent="-228600" lvl="7" marL="36576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8pPr>
            <a:lvl9pPr algn="l" indent="-228600" lvl="8" marL="4114800" rtl="0"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/>
            </a:lvl9pPr>
          </a:lstStyle>
          <a:p/>
        </p:txBody>
      </p:sp>
      <p:sp>
        <p:nvSpPr>
          <p:cNvPr id="1048777" name="Google Shape;87;p8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8" name="Google Shape;88;p8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79" name="Google Shape;89;p8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仅标题" type="titleOnly">
  <p:cSld name="TITLE_ONLY">
    <p:spTree>
      <p:nvGrpSpPr>
        <p:cNvPr id="75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6" name="Google Shape;9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SzPts val="1800"/>
              <a:buNone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</a:lvl9pPr>
          </a:lstStyle>
          <a:p/>
        </p:txBody>
      </p:sp>
      <p:sp>
        <p:nvSpPr>
          <p:cNvPr id="1048797" name="Google Shape;92;p9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8" name="Google Shape;93;p9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99" name="Google Shape;94;p9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68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Google Shape;96;p10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0" name="Google Shape;97;p10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1pPr>
            <a:lvl2pPr algn="l"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2pPr>
            <a:lvl3pPr algn="l"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3pPr>
            <a:lvl4pPr algn="l"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4pPr>
            <a:lvl5pPr algn="l"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5pPr>
            <a:lvl6pPr algn="l"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6pPr>
            <a:lvl7pPr algn="l"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7pPr>
            <a:lvl8pPr algn="l"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8pPr>
            <a:lvl9pPr algn="l"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lvl9pPr>
          </a:lstStyle>
          <a:p/>
        </p:txBody>
      </p:sp>
      <p:sp>
        <p:nvSpPr>
          <p:cNvPr id="1048761" name="Google Shape;98;p10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1pPr>
            <a:lvl2pPr algn="l" indent="0" lvl="1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2pPr>
            <a:lvl3pPr algn="l" indent="0" lvl="2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3pPr>
            <a:lvl4pPr algn="l" indent="0" lvl="3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4pPr>
            <a:lvl5pPr algn="l" indent="0" lvl="4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5pPr>
            <a:lvl6pPr algn="l" indent="0" lvl="5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6pPr>
            <a:lvl7pPr algn="l" indent="0" lvl="6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7pPr>
            <a:lvl8pPr algn="l" indent="0" lvl="7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8pPr>
            <a:lvl9pPr algn="l" indent="0" lvl="8" marL="0" rtl="0">
              <a:spcBef>
                <a:spcPts val="0"/>
              </a:spcBef>
              <a:buClr>
                <a:schemeClr val="dk1"/>
              </a:buClr>
              <a:buSzPts val="1800"/>
              <a:buFont typeface="Droid Sans"/>
              <a:buNone/>
            </a:lvl9pPr>
          </a:lstStyle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12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Google Shape;10;p1"/>
          <p:cNvSpPr/>
          <p:nvPr/>
        </p:nvSpPr>
        <p:spPr>
          <a:xfrm>
            <a:off x="9377426" y="4825"/>
            <a:ext cx="1218564" cy="6853572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7" name="Google Shape;11;p1"/>
          <p:cNvSpPr/>
          <p:nvPr/>
        </p:nvSpPr>
        <p:spPr>
          <a:xfrm>
            <a:off x="7448612" y="3694896"/>
            <a:ext cx="4743468" cy="316359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8578" name="Google Shape;12;p1"/>
          <p:cNvSpPr/>
          <p:nvPr/>
        </p:nvSpPr>
        <p:spPr>
          <a:xfrm>
            <a:off x="9182100" y="0"/>
            <a:ext cx="30099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5690"/>
            </a:srgbClr>
          </a:solidFill>
          <a:ln>
            <a:noFill/>
          </a:ln>
        </p:spPr>
      </p:sp>
      <p:sp>
        <p:nvSpPr>
          <p:cNvPr id="1048579" name="Google Shape;13;p1"/>
          <p:cNvSpPr/>
          <p:nvPr/>
        </p:nvSpPr>
        <p:spPr>
          <a:xfrm>
            <a:off x="9602878" y="0"/>
            <a:ext cx="258951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>
            <a:noFill/>
          </a:ln>
        </p:spPr>
      </p:sp>
      <p:sp>
        <p:nvSpPr>
          <p:cNvPr id="1048580" name="Google Shape;14;p1"/>
          <p:cNvSpPr/>
          <p:nvPr/>
        </p:nvSpPr>
        <p:spPr>
          <a:xfrm>
            <a:off x="8934450" y="3048000"/>
            <a:ext cx="3257550" cy="381002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1" name="Google Shape;15;p1"/>
          <p:cNvSpPr/>
          <p:nvPr/>
        </p:nvSpPr>
        <p:spPr>
          <a:xfrm>
            <a:off x="9337930" y="0"/>
            <a:ext cx="285433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49800"/>
            </a:srgbClr>
          </a:solidFill>
          <a:ln>
            <a:noFill/>
          </a:ln>
        </p:spPr>
      </p:sp>
      <p:sp>
        <p:nvSpPr>
          <p:cNvPr id="1048582" name="Google Shape;16;p1"/>
          <p:cNvSpPr/>
          <p:nvPr/>
        </p:nvSpPr>
        <p:spPr>
          <a:xfrm>
            <a:off x="10896601" y="0"/>
            <a:ext cx="1295406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69800"/>
            </a:srgbClr>
          </a:solidFill>
          <a:ln>
            <a:noFill/>
          </a:ln>
        </p:spPr>
      </p:sp>
      <p:sp>
        <p:nvSpPr>
          <p:cNvPr id="1048583" name="Google Shape;17;p1"/>
          <p:cNvSpPr/>
          <p:nvPr/>
        </p:nvSpPr>
        <p:spPr>
          <a:xfrm>
            <a:off x="10936247" y="0"/>
            <a:ext cx="1256040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>
            <a:noFill/>
          </a:ln>
        </p:spPr>
      </p:sp>
      <p:sp>
        <p:nvSpPr>
          <p:cNvPr id="1048584" name="Google Shape;18;p1"/>
          <p:cNvSpPr/>
          <p:nvPr/>
        </p:nvSpPr>
        <p:spPr>
          <a:xfrm>
            <a:off x="10372725" y="3590925"/>
            <a:ext cx="1819260" cy="32670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>
            <a:noFill/>
          </a:ln>
        </p:spPr>
      </p:sp>
      <p:sp>
        <p:nvSpPr>
          <p:cNvPr id="1048585" name="Google Shape;19;p1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586" name="Google Shape;20;p1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48587" name="Google Shape;21;p1"/>
          <p:cNvSpPr txBox="1"/>
          <p:nvPr>
            <p:ph type="body" idx="1"/>
          </p:nvPr>
        </p:nvSpPr>
        <p:spPr>
          <a:xfrm>
            <a:off x="609600" y="1577340"/>
            <a:ext cx="10972800" cy="45264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-228600" lvl="0" marL="457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1pPr>
            <a:lvl2pPr algn="l" indent="-228600" lvl="1" marL="914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2pPr>
            <a:lvl3pPr algn="l" indent="-228600" lvl="2" marL="1371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3pPr>
            <a:lvl4pPr algn="l" indent="-228600" lvl="3" marL="1828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4pPr>
            <a:lvl5pPr algn="l" indent="-228600" lvl="4" marL="22860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5pPr>
            <a:lvl6pPr algn="l" indent="-228600" lvl="5" marL="27432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6pPr>
            <a:lvl7pPr algn="l" indent="-228600" lvl="6" marL="32004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7pPr>
            <a:lvl8pPr algn="l" indent="-228600" lvl="7" marL="36576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8pPr>
            <a:lvl9pPr algn="l" indent="-228600" lvl="8" marL="4114800" marR="0" rtl="0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b="0" cap="none" sz="1800" i="0" strike="noStrike" u="non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48588" name="Google Shape;22;p1"/>
          <p:cNvSpPr txBox="1"/>
          <p:nvPr>
            <p:ph type="ftr" idx="11"/>
          </p:nvPr>
        </p:nvSpPr>
        <p:spPr>
          <a:xfrm>
            <a:off x="4145279" y="6377940"/>
            <a:ext cx="39015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89" name="Google Shape;23;p1"/>
          <p:cNvSpPr txBox="1"/>
          <p:nvPr>
            <p:ph type="dt" idx="10"/>
          </p:nvPr>
        </p:nvSpPr>
        <p:spPr>
          <a:xfrm>
            <a:off x="609600" y="6377940"/>
            <a:ext cx="2804100" cy="3429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lv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1pPr>
            <a:lvl2pPr algn="l" lvl="1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2pPr>
            <a:lvl3pPr algn="l" lvl="2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3pPr>
            <a:lvl4pPr algn="l" lvl="3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4pPr>
            <a:lvl5pPr algn="l" lvl="4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5pPr>
            <a:lvl6pPr algn="l" lvl="5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6pPr>
            <a:lvl7pPr algn="l" lvl="6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7pPr>
            <a:lvl8pPr algn="l" lvl="7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8pPr>
            <a:lvl9pPr algn="l" lvl="8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  <a:defRPr b="0" cap="none" sz="1800" i="0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defRPr>
            </a:lvl9pPr>
          </a:lstStyle>
          <a:p/>
        </p:txBody>
      </p:sp>
      <p:sp>
        <p:nvSpPr>
          <p:cNvPr id="1048590" name="Google Shape;24;p1"/>
          <p:cNvSpPr txBox="1"/>
          <p:nvPr>
            <p:ph type="sldNum" idx="12"/>
          </p:nvPr>
        </p:nvSpPr>
        <p:spPr>
          <a:xfrm>
            <a:off x="11353418" y="6473336"/>
            <a:ext cx="151200" cy="1917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>
            <a:lvl1pPr algn="l" indent="0" lvl="0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algn="l" indent="0" lvl="1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algn="l" indent="0" lvl="2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algn="l" indent="0" lvl="3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algn="l" indent="0" lvl="4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algn="l" indent="0" lvl="5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algn="l" indent="0" lvl="6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algn="l" indent="0" lvl="7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algn="l" indent="0" lvl="8" marL="38100" marR="0" rtl="0">
              <a:lnSpc>
                <a:spcPct val="100000"/>
              </a:lnSpc>
              <a:spcBef>
                <a:spcPts val="0"/>
              </a:spcBef>
              <a:buClr>
                <a:srgbClr val="2D936B"/>
              </a:buClr>
              <a:buSzPts val="1100"/>
              <a:buFont typeface="Trebuchet MS"/>
              <a:buNone/>
              <a:defRPr b="0" cap="none" sz="1100" i="0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algn="l" indent="0" lvl="0" marL="38100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</a:p>
        </p:txBody>
      </p:sp>
    </p:spTree>
  </p:cSld>
  <p:clrMap accent1="accent1" accent2="accent2" accent3="accent3" accent4="accent4" accent5="accent5" accent6="accent6" bg1="lt1" bg2="dk2" tx1="dk1" tx2="lt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cap="none" sz="1400" i="0" strike="noStrike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27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130;p15"/>
          <p:cNvGrpSpPr/>
          <p:nvPr/>
        </p:nvGrpSpPr>
        <p:grpSpPr>
          <a:xfrm>
            <a:off x="876298" y="990599"/>
            <a:ext cx="1743050" cy="1333491"/>
            <a:chOff x="876298" y="990599"/>
            <a:chExt cx="1743050" cy="1333491"/>
          </a:xfrm>
        </p:grpSpPr>
        <p:sp>
          <p:nvSpPr>
            <p:cNvPr id="1048606" name="Google Shape;131;p15"/>
            <p:cNvSpPr/>
            <p:nvPr/>
          </p:nvSpPr>
          <p:spPr>
            <a:xfrm>
              <a:off x="876298" y="1266824"/>
              <a:ext cx="1228716" cy="1057266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53" y="0"/>
                  </a:moveTo>
                  <a:lnTo>
                    <a:pt x="4646" y="0"/>
                  </a:lnTo>
                  <a:lnTo>
                    <a:pt x="0" y="10800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800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</p:sp>
        <p:sp>
          <p:nvSpPr>
            <p:cNvPr id="1048607" name="Google Shape;132;p15"/>
            <p:cNvSpPr/>
            <p:nvPr/>
          </p:nvSpPr>
          <p:spPr>
            <a:xfrm>
              <a:off x="1971672" y="990599"/>
              <a:ext cx="647676" cy="561978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</p:sp>
      </p:grpSp>
      <p:sp>
        <p:nvSpPr>
          <p:cNvPr id="1048608" name="Google Shape;133;p15"/>
          <p:cNvSpPr/>
          <p:nvPr/>
        </p:nvSpPr>
        <p:spPr>
          <a:xfrm>
            <a:off x="3752849" y="1190625"/>
            <a:ext cx="1666872" cy="143829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</p:sp>
      <p:sp>
        <p:nvSpPr>
          <p:cNvPr id="1048609" name="Google Shape;134;p15"/>
          <p:cNvSpPr/>
          <p:nvPr/>
        </p:nvSpPr>
        <p:spPr>
          <a:xfrm>
            <a:off x="3800474" y="5229225"/>
            <a:ext cx="723924" cy="619110"/>
          </a:xfrm>
          <a:custGeom>
            <a:avLst/>
            <a:ahLst/>
            <a:rect l="l" t="t" r="r" b="b"/>
            <a:pathLst>
              <a:path w="21600" h="21600" extrusionOk="0">
                <a:moveTo>
                  <a:pt x="16979" y="0"/>
                </a:moveTo>
                <a:lnTo>
                  <a:pt x="4618" y="0"/>
                </a:lnTo>
                <a:lnTo>
                  <a:pt x="0" y="10802"/>
                </a:lnTo>
                <a:lnTo>
                  <a:pt x="4618" y="21600"/>
                </a:lnTo>
                <a:lnTo>
                  <a:pt x="16979" y="21600"/>
                </a:lnTo>
                <a:lnTo>
                  <a:pt x="21600" y="10802"/>
                </a:lnTo>
                <a:lnTo>
                  <a:pt x="16979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10" name="Google Shape;135;p15"/>
          <p:cNvSpPr txBox="1"/>
          <p:nvPr>
            <p:ph type="ctrTitle" idx="4294967295"/>
          </p:nvPr>
        </p:nvSpPr>
        <p:spPr>
          <a:xfrm>
            <a:off x="1523999" y="19665"/>
            <a:ext cx="7629600" cy="9882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321373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cap="none" sz="3200" i="0" lang="en-US" strike="noStrike" u="none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cap="none" sz="3200" i="0" lang="en-US" strike="noStrike" u="none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cap="none" sz="3200" i="0" strike="noStrike" u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1" name="Google Shape;136;p15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  <p:sp>
        <p:nvSpPr>
          <p:cNvPr id="1048612" name="Google Shape;137;p15"/>
          <p:cNvSpPr txBox="1"/>
          <p:nvPr>
            <p:ph type="sldNum" idx="12"/>
          </p:nvPr>
        </p:nvSpPr>
        <p:spPr>
          <a:xfrm>
            <a:off x="11353418" y="6473336"/>
            <a:ext cx="151200" cy="133951"/>
          </a:xfrm>
          <a:prstGeom prst="rect"/>
          <a:noFill/>
          <a:ln>
            <a:noFill/>
          </a:ln>
        </p:spPr>
        <p:txBody>
          <a:bodyPr anchor="t" anchorCtr="0" bIns="0" lIns="0" rIns="0" spcFirstLastPara="1" tIns="6950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13" name="Google Shape;138;p15"/>
          <p:cNvSpPr/>
          <p:nvPr/>
        </p:nvSpPr>
        <p:spPr>
          <a:xfrm>
            <a:off x="1956225" y="3264300"/>
            <a:ext cx="9548400" cy="18440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STUDENT NAME: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NMID:24131050500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/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asanm105241310505001210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</a:t>
            </a:r>
            <a:endParaRPr b="0" cap="none" sz="2400" i="0" strike="noStrike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DEPARTMENT:</a:t>
            </a:r>
            <a:r>
              <a:rPr b="0" cap="none" sz="2400" i="0" lang="en-US" strike="noStrike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Bachelor Of Computer applications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Periyar Arts college, cuddalore /Annamalai university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</a:pPr>
            <a:r>
              <a:rPr b="0" cap="none" sz="2400" i="0" lang="en-US" strike="noStrike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</a:t>
            </a:r>
            <a:endParaRPr b="0" cap="none" sz="2400" i="0" strike="noStrike" u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9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Google Shape;252;p24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2" name="Google Shape;253;p24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23" name="Google Shape;254;p24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724" name="Google Shape;255;p24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25" name="Google Shape;256;p24"/>
          <p:cNvSpPr txBox="1"/>
          <p:nvPr>
            <p:ph type="title"/>
          </p:nvPr>
        </p:nvSpPr>
        <p:spPr>
          <a:xfrm>
            <a:off x="739774" y="654938"/>
            <a:ext cx="8480400" cy="511800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RESULTS AND SCREENSHOTS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6" name="Google Shape;257;p24"/>
          <p:cNvSpPr/>
          <p:nvPr/>
        </p:nvSpPr>
        <p:spPr>
          <a:xfrm>
            <a:off x="11277218" y="6473336"/>
            <a:ext cx="2286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27" name="Google Shape;258;p24"/>
          <p:cNvSpPr/>
          <p:nvPr/>
        </p:nvSpPr>
        <p:spPr>
          <a:xfrm>
            <a:off x="2743200" y="2354694"/>
            <a:ext cx="8534100" cy="4216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-1469233" y="1116874"/>
            <a:ext cx="11628058" cy="4786246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62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Google Shape;265;p25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33" name="Google Shape;266;p25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34" name="Google Shape;267;p25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35" name="Google Shape;268;p25"/>
          <p:cNvSpPr txBox="1"/>
          <p:nvPr>
            <p:ph type="title"/>
          </p:nvPr>
        </p:nvSpPr>
        <p:spPr>
          <a:xfrm>
            <a:off x="755332" y="385444"/>
            <a:ext cx="4578600" cy="5975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CONCLUSION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6" name="Google Shape;269;p25"/>
          <p:cNvSpPr/>
          <p:nvPr/>
        </p:nvSpPr>
        <p:spPr>
          <a:xfrm>
            <a:off x="11277218" y="6473336"/>
            <a:ext cx="2286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37" name="Google Shape;270;p25"/>
          <p:cNvSpPr txBox="1"/>
          <p:nvPr/>
        </p:nvSpPr>
        <p:spPr>
          <a:xfrm rot="-545">
            <a:off x="755293" y="1603878"/>
            <a:ext cx="7576200" cy="13385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Website Testing: A crucial step in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development to ensure a website functions correctly and provides a good user experience.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User Experience: The primary goal of website testing is to ensure that users can navigate and interact with the website easily and efficiently.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Web Development: The process of building and maintaining websites, involving various technologies like HTML, CSS, and JavaScript.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8738" name="Google Shape;271;p25"/>
          <p:cNvSpPr txBox="1"/>
          <p:nvPr/>
        </p:nvSpPr>
        <p:spPr>
          <a:xfrm>
            <a:off x="755319" y="3382437"/>
            <a:ext cx="6564300" cy="29895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Improved User Experience: Website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helps ensure that websites are user-friendly, accessible, and provide a positive experience for users.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Increased Accessibility: By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websites, developers can identify and fix issues that may prevent certain users from accessing the site, promoting digital inclusivity.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Enhanced Online Interactions: A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well-tested website can lead to more effective online interactions, such as e-commerce transactions, information dissemination, and communication.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Better Online Services: Website testing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contributes to the development of reliable and efficient online services, which can improve various aspects of life, including education, healthcare, and commerce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Google Shape;144;p16"/>
          <p:cNvSpPr/>
          <p:nvPr/>
        </p:nvSpPr>
        <p:spPr>
          <a:xfrm>
            <a:off x="0" y="0"/>
            <a:ext cx="1219201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4" name="Google Shape;145;p16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32" name="Google Shape;146;p16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3" name="Google Shape;147;p16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34" name="Google Shape;148;p16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35" name="Google Shape;149;p16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36" name="Google Shape;150;p16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  <p:sp>
          <p:nvSpPr>
            <p:cNvPr id="1048637" name="Google Shape;151;p16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</p:sp>
        <p:sp>
          <p:nvSpPr>
            <p:cNvPr id="1048638" name="Google Shape;152;p16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</p:sp>
        <p:sp>
          <p:nvSpPr>
            <p:cNvPr id="1048639" name="Google Shape;153;p16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40" name="Google Shape;154;p16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>
              <a:noFill/>
            </a:ln>
          </p:spPr>
        </p:sp>
      </p:grpSp>
      <p:sp>
        <p:nvSpPr>
          <p:cNvPr id="1048641" name="Google Shape;155;p16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</p:sp>
      <p:sp>
        <p:nvSpPr>
          <p:cNvPr id="1048642" name="Google Shape;156;p16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43" name="Google Shape;157;p16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44" name="Google Shape;158;p16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45" name="Google Shape;159;p16"/>
          <p:cNvSpPr txBox="1"/>
          <p:nvPr>
            <p:ph type="title"/>
          </p:nvPr>
        </p:nvSpPr>
        <p:spPr>
          <a:xfrm>
            <a:off x="739774" y="829626"/>
            <a:ext cx="3909600" cy="511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 TITLE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6" name="Google Shape;160;p16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47" name="Google Shape;161;p16"/>
          <p:cNvSpPr txBox="1"/>
          <p:nvPr/>
        </p:nvSpPr>
        <p:spPr>
          <a:xfrm>
            <a:off x="3714693" y="2476462"/>
            <a:ext cx="4762500" cy="523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 digital portfolio 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Using back end user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lt1"/>
        </a:solidFill>
      </p:bgPr>
    </p:bg>
    <p:spTree>
      <p:nvGrpSpPr>
        <p:cNvPr id="37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Google Shape;167;p17"/>
          <p:cNvSpPr/>
          <p:nvPr/>
        </p:nvSpPr>
        <p:spPr>
          <a:xfrm>
            <a:off x="-76200" y="28579"/>
            <a:ext cx="12481722" cy="6858000"/>
          </a:xfrm>
          <a:custGeom>
            <a:avLst/>
            <a:ahLst/>
            <a:rect l="l" t="t" r="r" b="b"/>
            <a:pathLst>
              <a:path w="21600" h="21600" extrusionOk="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</p:sp>
      <p:grpSp>
        <p:nvGrpSpPr>
          <p:cNvPr id="38" name="Google Shape;168;p17"/>
          <p:cNvGrpSpPr/>
          <p:nvPr/>
        </p:nvGrpSpPr>
        <p:grpSpPr>
          <a:xfrm>
            <a:off x="7448612" y="0"/>
            <a:ext cx="4743782" cy="6858486"/>
            <a:chOff x="7448612" y="0"/>
            <a:chExt cx="4743782" cy="6858486"/>
          </a:xfrm>
        </p:grpSpPr>
        <p:sp>
          <p:nvSpPr>
            <p:cNvPr id="1048652" name="Google Shape;169;p17"/>
            <p:cNvSpPr/>
            <p:nvPr/>
          </p:nvSpPr>
          <p:spPr>
            <a:xfrm>
              <a:off x="9377426" y="4825"/>
              <a:ext cx="1218564" cy="6853572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3" name="Google Shape;170;p17"/>
            <p:cNvSpPr/>
            <p:nvPr/>
          </p:nvSpPr>
          <p:spPr>
            <a:xfrm>
              <a:off x="7448612" y="3694896"/>
              <a:ext cx="4743468" cy="316359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048654" name="Google Shape;171;p17"/>
            <p:cNvSpPr/>
            <p:nvPr/>
          </p:nvSpPr>
          <p:spPr>
            <a:xfrm>
              <a:off x="9182100" y="0"/>
              <a:ext cx="30099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</p:sp>
        <p:sp>
          <p:nvSpPr>
            <p:cNvPr id="1048655" name="Google Shape;172;p17"/>
            <p:cNvSpPr/>
            <p:nvPr/>
          </p:nvSpPr>
          <p:spPr>
            <a:xfrm>
              <a:off x="9602878" y="0"/>
              <a:ext cx="258951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>
              <a:noFill/>
            </a:ln>
          </p:spPr>
        </p:sp>
        <p:sp>
          <p:nvSpPr>
            <p:cNvPr id="1048656" name="Google Shape;173;p17"/>
            <p:cNvSpPr/>
            <p:nvPr/>
          </p:nvSpPr>
          <p:spPr>
            <a:xfrm>
              <a:off x="8934450" y="3048000"/>
              <a:ext cx="3257550" cy="381002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  <p:sp>
          <p:nvSpPr>
            <p:cNvPr id="1048657" name="Google Shape;174;p17"/>
            <p:cNvSpPr/>
            <p:nvPr/>
          </p:nvSpPr>
          <p:spPr>
            <a:xfrm>
              <a:off x="9337930" y="0"/>
              <a:ext cx="2854332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410"/>
              </a:srgbClr>
            </a:solidFill>
            <a:ln>
              <a:noFill/>
            </a:ln>
          </p:spPr>
        </p:sp>
        <p:sp>
          <p:nvSpPr>
            <p:cNvPr id="1048658" name="Google Shape;175;p17"/>
            <p:cNvSpPr/>
            <p:nvPr/>
          </p:nvSpPr>
          <p:spPr>
            <a:xfrm>
              <a:off x="10896601" y="0"/>
              <a:ext cx="1295406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410"/>
              </a:srgbClr>
            </a:solidFill>
            <a:ln>
              <a:noFill/>
            </a:ln>
          </p:spPr>
        </p:sp>
        <p:sp>
          <p:nvSpPr>
            <p:cNvPr id="1048659" name="Google Shape;176;p17"/>
            <p:cNvSpPr/>
            <p:nvPr/>
          </p:nvSpPr>
          <p:spPr>
            <a:xfrm>
              <a:off x="10936247" y="0"/>
              <a:ext cx="1256040" cy="6858000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>
              <a:noFill/>
            </a:ln>
          </p:spPr>
        </p:sp>
        <p:sp>
          <p:nvSpPr>
            <p:cNvPr id="1048660" name="Google Shape;177;p17"/>
            <p:cNvSpPr/>
            <p:nvPr/>
          </p:nvSpPr>
          <p:spPr>
            <a:xfrm>
              <a:off x="10372725" y="3590925"/>
              <a:ext cx="1819260" cy="3267054"/>
            </a:xfrm>
            <a:custGeom>
              <a:avLst/>
              <a:ahLst/>
              <a:rect l="l" t="t" r="r" b="b"/>
              <a:pathLst>
                <a:path w="21600" h="21600" extrusionOk="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</p:sp>
      </p:grpSp>
      <p:sp>
        <p:nvSpPr>
          <p:cNvPr id="1048661" name="Google Shape;178;p17"/>
          <p:cNvSpPr/>
          <p:nvPr/>
        </p:nvSpPr>
        <p:spPr>
          <a:xfrm>
            <a:off x="0" y="4010025"/>
            <a:ext cx="447660" cy="2847960"/>
          </a:xfrm>
          <a:custGeom>
            <a:avLst/>
            <a:ahLst/>
            <a:rect l="l" t="t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0"/>
            </a:srgbClr>
          </a:solidFill>
          <a:ln>
            <a:noFill/>
          </a:ln>
        </p:spPr>
      </p:sp>
      <p:sp>
        <p:nvSpPr>
          <p:cNvPr id="1048662" name="Google Shape;179;p17"/>
          <p:cNvSpPr/>
          <p:nvPr/>
        </p:nvSpPr>
        <p:spPr>
          <a:xfrm>
            <a:off x="752474" y="6486037"/>
            <a:ext cx="1773600" cy="166500"/>
          </a:xfrm>
          <a:prstGeom prst="rect"/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p>
            <a:pPr algn="l" indent="0" lvl="0" marL="0" marR="0" rtl="0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cap="none" sz="1100" i="0" lang="en-US" strike="noStrike" u="non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3" name="Google Shape;180;p17"/>
          <p:cNvSpPr/>
          <p:nvPr/>
        </p:nvSpPr>
        <p:spPr>
          <a:xfrm>
            <a:off x="7362825" y="447674"/>
            <a:ext cx="361962" cy="361962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</p:sp>
      <p:sp>
        <p:nvSpPr>
          <p:cNvPr id="1048664" name="Google Shape;181;p17"/>
          <p:cNvSpPr/>
          <p:nvPr/>
        </p:nvSpPr>
        <p:spPr>
          <a:xfrm>
            <a:off x="11010900" y="5610225"/>
            <a:ext cx="647676" cy="647676"/>
          </a:xfrm>
          <a:custGeom>
            <a:avLst/>
            <a:ahLst/>
            <a:rect l="l" t="t" r="r" b="b"/>
            <a:pathLst>
              <a:path w="21600" h="21600" extrusionOk="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65" name="Google Shape;182;p17"/>
          <p:cNvSpPr/>
          <p:nvPr/>
        </p:nvSpPr>
        <p:spPr>
          <a:xfrm>
            <a:off x="10687050" y="6134100"/>
            <a:ext cx="247500" cy="2475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66" name="Google Shape;183;p17"/>
          <p:cNvSpPr txBox="1"/>
          <p:nvPr>
            <p:ph type="title"/>
          </p:nvPr>
        </p:nvSpPr>
        <p:spPr>
          <a:xfrm>
            <a:off x="739774" y="445387"/>
            <a:ext cx="2357100" cy="5975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AGENDA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7" name="Google Shape;184;p17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68" name="Google Shape;185;p17"/>
          <p:cNvSpPr/>
          <p:nvPr/>
        </p:nvSpPr>
        <p:spPr>
          <a:xfrm>
            <a:off x="2509806" y="1041533"/>
            <a:ext cx="5029200" cy="35077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Times New Roman"/>
              <a:buAutoNum type="arabicPeriod"/>
            </a:pPr>
            <a:r>
              <a:rPr b="0" cap="none" sz="2800" i="0" lang="en-US" strike="noStrike" u="non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cap="none" sz="2800" i="0" strike="noStrike" u="non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roid Sans"/>
              <a:buNone/>
            </a:pPr>
            <a:r>
              <a:t/>
            </a:r>
            <a:endParaRPr b="0" cap="none" sz="2800" i="0" strike="noStrike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Google Shape;191;p18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73" name="Google Shape;192;p18"/>
          <p:cNvSpPr txBox="1"/>
          <p:nvPr>
            <p:ph type="title"/>
          </p:nvPr>
        </p:nvSpPr>
        <p:spPr>
          <a:xfrm>
            <a:off x="834071" y="575055"/>
            <a:ext cx="5637000" cy="511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PROBLEM	STATEMENT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4" name="Google Shape;193;p18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75" name="Google Shape;194;p18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76" name="Google Shape;195;p18"/>
          <p:cNvSpPr/>
          <p:nvPr/>
        </p:nvSpPr>
        <p:spPr>
          <a:xfrm>
            <a:off x="3714693" y="2476462"/>
            <a:ext cx="4762500" cy="11709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4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Google Shape;201;p19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81" name="Google Shape;202;p19"/>
          <p:cNvSpPr txBox="1"/>
          <p:nvPr>
            <p:ph type="title"/>
          </p:nvPr>
        </p:nvSpPr>
        <p:spPr>
          <a:xfrm>
            <a:off x="739774" y="829626"/>
            <a:ext cx="5263500" cy="5118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b="1" cap="none" sz="425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	OVERVIEW</a:t>
            </a:r>
            <a:endParaRPr b="1" cap="none" sz="425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2" name="Google Shape;203;p19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683" name="Google Shape;204;p19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84" name="Google Shape;205;p19"/>
          <p:cNvSpPr txBox="1"/>
          <p:nvPr/>
        </p:nvSpPr>
        <p:spPr>
          <a:xfrm>
            <a:off x="3204175" y="1346255"/>
            <a:ext cx="3000000" cy="2494250"/>
          </a:xfrm>
          <a:prstGeom prst="rect"/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brief meanings: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HTML (HyperText Markup Language):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for structuring and organizing content on the web, like headings, paragraphs, images, links,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CSS (Cascading Style Sheets): Used for styling and layout, controlling the visual appearance of web pages, like colors, fonts, spacing, etc.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cap="none" sz="1400" i="0" lang="en-US" strike="noStrike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JavaScript: A programming language used for adding interactivity to web pages, like animations, dynamic updates, and responding to user interactions.</a:t>
            </a:r>
            <a:endParaRPr b="0" cap="none" sz="1400" i="0" strike="noStrike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47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Google Shape;211;p20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89" name="Google Shape;212;p20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0" name="Google Shape;213;p20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691" name="Google Shape;214;p20"/>
          <p:cNvSpPr txBox="1"/>
          <p:nvPr>
            <p:ph type="title"/>
          </p:nvPr>
        </p:nvSpPr>
        <p:spPr>
          <a:xfrm>
            <a:off x="699452" y="891793"/>
            <a:ext cx="5014500" cy="397501"/>
          </a:xfrm>
          <a:prstGeom prst="rect"/>
          <a:noFill/>
          <a:ln>
            <a:noFill/>
          </a:ln>
        </p:spPr>
        <p:txBody>
          <a:bodyPr anchor="t" anchorCtr="0" bIns="0" lIns="0" rIns="0" spcFirstLastPara="1" tIns="16500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b="1" cap="none" sz="32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WHO ARE THE END USERS?</a:t>
            </a:r>
            <a:endParaRPr b="1" cap="none" sz="32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2" name="Google Shape;215;p20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693" name="Google Shape;216;p20"/>
          <p:cNvSpPr/>
          <p:nvPr/>
        </p:nvSpPr>
        <p:spPr>
          <a:xfrm>
            <a:off x="3714693" y="2476462"/>
            <a:ext cx="4762500" cy="1450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Students (academic projects, resumes).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Job seekers (to share with recruiters).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Freelancers (to show clients).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Professionals (to highlight experience and achievements).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0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Google Shape;222;p21"/>
          <p:cNvSpPr/>
          <p:nvPr/>
        </p:nvSpPr>
        <p:spPr>
          <a:xfrm>
            <a:off x="9353550" y="5362575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698" name="Google Shape;223;p21"/>
          <p:cNvSpPr/>
          <p:nvPr/>
        </p:nvSpPr>
        <p:spPr>
          <a:xfrm>
            <a:off x="6696075" y="1695450"/>
            <a:ext cx="314334" cy="32383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</p:sp>
      <p:sp>
        <p:nvSpPr>
          <p:cNvPr id="1048699" name="Google Shape;224;p21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0" name="Google Shape;225;p21"/>
          <p:cNvSpPr txBox="1"/>
          <p:nvPr>
            <p:ph type="title"/>
          </p:nvPr>
        </p:nvSpPr>
        <p:spPr>
          <a:xfrm>
            <a:off x="558165" y="857885"/>
            <a:ext cx="9763200" cy="445126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b="1" cap="none" sz="36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AND TECHNIQUES</a:t>
            </a:r>
            <a:endParaRPr b="1" cap="none" sz="36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1" name="Google Shape;226;p21"/>
          <p:cNvSpPr/>
          <p:nvPr/>
        </p:nvSpPr>
        <p:spPr>
          <a:xfrm>
            <a:off x="676275" y="6467475"/>
            <a:ext cx="2143200" cy="200100"/>
          </a:xfrm>
          <a:prstGeom prst="rect"/>
          <a:noFill/>
          <a:ln>
            <a:noFill/>
          </a:ln>
        </p:spPr>
        <p:txBody>
          <a:bodyPr anchor="ctr" anchorCtr="0" bIns="91425" lIns="91425" rIns="91425" spcFirstLastPara="1" tIns="91425" wrap="square">
            <a:noAutofit/>
          </a:bodyPr>
          <a:p>
            <a:pPr algn="l" indent="0" lvl="0" marL="0" rtl="0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</a:p>
        </p:txBody>
      </p:sp>
      <p:sp>
        <p:nvSpPr>
          <p:cNvPr id="1048702" name="Google Shape;227;p21"/>
          <p:cNvSpPr txBox="1"/>
          <p:nvPr>
            <p:ph type="sldNum" idx="12"/>
          </p:nvPr>
        </p:nvSpPr>
        <p:spPr>
          <a:xfrm>
            <a:off x="11353418" y="6473336"/>
            <a:ext cx="1512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fld>
            <a:endParaRPr b="0" cap="none" sz="1100" i="0" strike="noStrike" u="none">
              <a:solidFill>
                <a:srgbClr val="2D936B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03" name="Google Shape;228;p21"/>
          <p:cNvSpPr/>
          <p:nvPr/>
        </p:nvSpPr>
        <p:spPr>
          <a:xfrm>
            <a:off x="3714693" y="2476462"/>
            <a:ext cx="4762500" cy="16662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HTML Structure (pages, sections).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CSS Styling (colors, layouts, responsiveness).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JavaScript Interactivity (navigation menu, animations, form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Mention code editor (VS Code) or CODEPEN and hosting platform (GitHub Pages)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Google Shape;234;p22"/>
          <p:cNvSpPr/>
          <p:nvPr/>
        </p:nvSpPr>
        <p:spPr>
          <a:xfrm>
            <a:off x="9353550" y="5895975"/>
            <a:ext cx="180954" cy="180954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</p:sp>
      <p:sp>
        <p:nvSpPr>
          <p:cNvPr id="1048708" name="Google Shape;235;p22"/>
          <p:cNvSpPr/>
          <p:nvPr/>
        </p:nvSpPr>
        <p:spPr>
          <a:xfrm>
            <a:off x="1666874" y="6467475"/>
            <a:ext cx="76200" cy="177900"/>
          </a:xfrm>
          <a:prstGeom prst="rect"/>
          <a:noFill/>
          <a:ln>
            <a:noFill/>
          </a:ln>
        </p:spPr>
      </p:sp>
      <p:sp>
        <p:nvSpPr>
          <p:cNvPr id="1048709" name="Google Shape;236;p22"/>
          <p:cNvSpPr/>
          <p:nvPr/>
        </p:nvSpPr>
        <p:spPr>
          <a:xfrm>
            <a:off x="11277218" y="6473336"/>
            <a:ext cx="228600" cy="133976"/>
          </a:xfrm>
          <a:prstGeom prst="rect"/>
          <a:noFill/>
          <a:ln>
            <a:noFill/>
          </a:ln>
        </p:spPr>
        <p:txBody>
          <a:bodyPr anchor="t" anchorCtr="0" bIns="0" lIns="0" rIns="0" spcFirstLastPara="1" tIns="6975" wrap="square">
            <a:spAutoFit/>
          </a:bodyPr>
          <a:p>
            <a:pPr algn="l" indent="0" lvl="0" marL="381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cap="none" sz="1100" i="0" lang="en-US" strike="noStrike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fld>
            <a:endParaRPr b="0" cap="none" sz="11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0" name="Google Shape;237;p22"/>
          <p:cNvSpPr/>
          <p:nvPr/>
        </p:nvSpPr>
        <p:spPr>
          <a:xfrm>
            <a:off x="739774" y="291147"/>
            <a:ext cx="8794800" cy="495925"/>
          </a:xfrm>
          <a:prstGeom prst="rect"/>
          <a:noFill/>
          <a:ln>
            <a:noFill/>
          </a:ln>
        </p:spPr>
        <p:txBody>
          <a:bodyPr anchor="t" anchorCtr="0" bIns="0" lIns="0" rIns="0" spcFirstLastPara="1" tIns="13325" wrap="square">
            <a:spAutoFit/>
          </a:bodyPr>
          <a:p>
            <a:pPr algn="l" indent="0" lvl="0" marL="12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cap="none" sz="40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b="0" cap="none" sz="40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1" name="Google Shape;238;p22"/>
          <p:cNvSpPr/>
          <p:nvPr/>
        </p:nvSpPr>
        <p:spPr>
          <a:xfrm>
            <a:off x="10058401" y="525141"/>
            <a:ext cx="457218" cy="457218"/>
          </a:xfrm>
          <a:custGeom>
            <a:avLst/>
            <a:ahLst/>
            <a:rect l="l" t="t" r="r" b="b"/>
            <a:pathLst>
              <a:path w="21600" h="21600" extrusionOk="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</p:sp>
      <p:sp>
        <p:nvSpPr>
          <p:cNvPr id="1048712" name="Google Shape;239;p22"/>
          <p:cNvSpPr/>
          <p:nvPr/>
        </p:nvSpPr>
        <p:spPr>
          <a:xfrm>
            <a:off x="3714693" y="2476462"/>
            <a:ext cx="4762500" cy="2212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Sections included: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Home/About Me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Skills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layout (mobile + desktop view).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</p:bgPr>
    </p:bg>
    <p:spTree>
      <p:nvGrpSpPr>
        <p:cNvPr id="56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Google Shape;245;p23"/>
          <p:cNvSpPr txBox="1"/>
          <p:nvPr>
            <p:ph type="title"/>
          </p:nvPr>
        </p:nvSpPr>
        <p:spPr>
          <a:xfrm>
            <a:off x="755332" y="385444"/>
            <a:ext cx="10681200" cy="675601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b="1" cap="none" sz="4800" i="0" lang="en-US" strike="noStrike" u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AND FUNCTIONALITY</a:t>
            </a:r>
            <a:endParaRPr b="1" cap="none" sz="4800" i="0" strike="noStrike" u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48717" name="Google Shape;246;p23"/>
          <p:cNvSpPr/>
          <p:nvPr/>
        </p:nvSpPr>
        <p:spPr>
          <a:xfrm>
            <a:off x="3714693" y="2476462"/>
            <a:ext cx="4762500" cy="2212300"/>
          </a:xfrm>
          <a:prstGeom prst="rect"/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FEATURES AND FUNCTIONALITY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Navigation bar with smooth scrolling.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Project showcase with images/details.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Interactive elements (hover effects, animations).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Contact form (with validation).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t/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roid Sans"/>
              <a:buNone/>
            </a:pPr>
            <a:r>
              <a:rPr b="0" cap="none" sz="1800" i="0" lang="en-US" strike="noStrike" u="none">
                <a:solidFill>
                  <a:schemeClr val="dk1"/>
                </a:solidFill>
                <a:latin typeface="Droid Sans"/>
                <a:ea typeface="Droid Sans"/>
                <a:cs typeface="Droid Sans"/>
                <a:sym typeface="Droid Sans"/>
              </a:rPr>
              <a:t>Responsive design for all devices.</a:t>
            </a:r>
            <a:endParaRPr b="0" cap="none" sz="1800" i="0" strike="noStrike" u="none">
              <a:solidFill>
                <a:schemeClr val="dk1"/>
              </a:solidFill>
              <a:latin typeface="Droid Sans"/>
              <a:ea typeface="Droid Sans"/>
              <a:cs typeface="Droid Sans"/>
              <a:sym typeface="Droid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RMX2193</dc:creator>
  <dcterms:created xsi:type="dcterms:W3CDTF">2025-09-03T05:00:02Z</dcterms:created>
  <dcterms:modified xsi:type="dcterms:W3CDTF">2025-09-03T05:00:02Z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88911c8e4ef04fb980f00876b4b1cae9</vt:lpwstr>
  </property>
</Properties>
</file>