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  <p:sldId id="262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</a:t>
            </a:r>
            <a:r>
              <a:rPr lang="en-US" sz="42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Zomato</a:t>
            </a: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restaurants dataset in the city of New Delhi</a:t>
            </a:r>
            <a:endParaRPr b="1" dirty="0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4171"/>
            <a:ext cx="8556171" cy="47026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9" y="195944"/>
            <a:ext cx="8592457" cy="47316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3" y="1747907"/>
            <a:ext cx="8848791" cy="27007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Airport Lounges 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venues areas: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2" y="1551523"/>
            <a:ext cx="8937468" cy="34704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Recomme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nded for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pizza place,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0" y="2203554"/>
            <a:ext cx="8891470" cy="21960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508167" y="201165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709808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Recommended 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cafes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1" y="1516743"/>
            <a:ext cx="8893926" cy="34181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0" y="1545549"/>
            <a:ext cx="8827096" cy="34473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Pitampura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Safdarjung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park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garden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nagar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kailash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shah road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its diverse culture , comes diverse food items. There are many restaurants in New Delhi City, each belonging to different categories like Chinese , Italian , French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name,Rating along with their latitude and longitude.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 API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api we will get all the venues in each neighborhood.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85" y="70861"/>
            <a:ext cx="6986030" cy="5001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01" y="0"/>
            <a:ext cx="577019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5" y="783771"/>
            <a:ext cx="7874000" cy="37229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433</Words>
  <Application>Microsoft Office PowerPoint</Application>
  <PresentationFormat>On-screen Show (16:9)</PresentationFormat>
  <Paragraphs>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Roboto</vt:lpstr>
      <vt:lpstr>Georgia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Karunakaran</dc:creator>
  <cp:lastModifiedBy>Kishore Karunakaran</cp:lastModifiedBy>
  <cp:revision>6</cp:revision>
  <dcterms:modified xsi:type="dcterms:W3CDTF">2020-12-13T11:46:38Z</dcterms:modified>
</cp:coreProperties>
</file>