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sldIdLst>
    <p:sldId id="278" r:id="rId5"/>
    <p:sldId id="279" r:id="rId6"/>
    <p:sldId id="280" r:id="rId7"/>
    <p:sldId id="295" r:id="rId8"/>
    <p:sldId id="296" r:id="rId9"/>
    <p:sldId id="297" r:id="rId10"/>
    <p:sldId id="298" r:id="rId11"/>
    <p:sldId id="289" r:id="rId12"/>
    <p:sldId id="299" r:id="rId13"/>
    <p:sldId id="285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advertising management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Job Portal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1781460" y="2393811"/>
            <a:ext cx="2596896" cy="259689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9619" y="4990707"/>
            <a:ext cx="2598737" cy="1109662"/>
          </a:xfrm>
        </p:spPr>
        <p:txBody>
          <a:bodyPr/>
          <a:lstStyle/>
          <a:p>
            <a:r>
              <a:rPr lang="en-US" dirty="0"/>
              <a:t>M Sai KISHORE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7251" y="5545538"/>
            <a:ext cx="2283472" cy="365125"/>
          </a:xfrm>
        </p:spPr>
        <p:txBody>
          <a:bodyPr/>
          <a:lstStyle/>
          <a:p>
            <a:r>
              <a:rPr lang="en-US" dirty="0"/>
              <a:t>Team Leader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/>
          <a:stretch/>
        </p:blipFill>
        <p:spPr>
          <a:xfrm>
            <a:off x="4895668" y="2393811"/>
            <a:ext cx="2596896" cy="259689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95668" y="4990707"/>
            <a:ext cx="2598737" cy="1109662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Sri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vishal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52380" y="5607339"/>
            <a:ext cx="2283472" cy="365125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F9A94E1-4A49-F134-498B-3886D8C21B4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8009876" y="2393811"/>
            <a:ext cx="2596896" cy="2596896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00942" y="4981711"/>
            <a:ext cx="2598737" cy="1109662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P. Siva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Sathvik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6588" y="5607338"/>
            <a:ext cx="2283472" cy="365125"/>
          </a:xfrm>
        </p:spPr>
        <p:txBody>
          <a:bodyPr/>
          <a:lstStyle/>
          <a:p>
            <a:r>
              <a:rPr lang="en-US" dirty="0"/>
              <a:t>Team Member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​Key features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​Key Takeaways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Resources and References</a:t>
            </a:r>
          </a:p>
          <a:p>
            <a:r>
              <a:rPr lang="en-US" dirty="0"/>
              <a:t>User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412" y="3222752"/>
            <a:ext cx="6894949" cy="27005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advertising management system (OAMS) is a software application that helps businesses create, manage, and track their online advertising campaigns. OAMSs typically offer a variety of features, such as: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creation and management: This includes the ability to create and edit ads, set targeting criteria, and track performance.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Campaign management: This includes the ability to create and manage multiple campaigns, set budgets, and track ROI.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analytics: This includes the ability to generate reports on campaign performance, such as click-through rate, conversion rate, and cost per click.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other systems: This includes the ability to integrate with other systems, such as CRM systems and website analytics tools.</a:t>
            </a:r>
            <a:endParaRPr lang="en-IN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FB7C-F468-45B1-0AA7-6F686FF6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064" y="94291"/>
            <a:ext cx="6400800" cy="768096"/>
          </a:xfrm>
        </p:spPr>
        <p:txBody>
          <a:bodyPr/>
          <a:lstStyle/>
          <a:p>
            <a:r>
              <a:rPr lang="en-US" sz="2800" dirty="0"/>
              <a:t>Project overview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60D4-04F1-97FD-30F5-DB8A07CE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0128" y="1675221"/>
            <a:ext cx="6400800" cy="512064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goal: The goal of this project is to develop an OAMS that will help businesses create, manage, and track their online advertising campaigns more efficiently and effectively.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scope: The OAMS will cover the following aspects of online advertising: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creation and management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Campaign management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analytics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with other systems</a:t>
            </a:r>
            <a:endParaRPr lang="en-IN" sz="1100" kern="100" dirty="0">
              <a:solidFill>
                <a:srgbClr val="1F1F1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deliverables: The project deliverables will include the following: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OAMS software application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 for the OAMS software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training materials for the OAMS software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schedule: The project is scheduled to be completed within 6 months.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risks: The following are some of the risks associated with this project: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 risks: The OAMS software may not be developed on time or within budget.</a:t>
            </a:r>
            <a:endParaRPr lang="en-IN" sz="11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0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10CF-6A07-34CD-CB09-A06FD783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D171-1375-2BB6-19B3-81160F01F9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creation and management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User-friendliness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Cost-effectiveness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Reporting and analytics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0A206-81D3-3622-734F-12964394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74644" y="74645"/>
            <a:ext cx="195943" cy="1026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A59F-58C0-87E9-79E7-E7171141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2F28-4C92-C178-6F5A-0A24011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832104"/>
            <a:ext cx="10671048" cy="768096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C61F-DEB3-3B65-9B0E-34B12F01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078" y="1950424"/>
            <a:ext cx="10680192" cy="4386465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Front End</a:t>
            </a:r>
          </a:p>
          <a:p>
            <a:pPr marL="681228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7200" kern="1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228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7200" kern="1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228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IN" sz="7200" kern="1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1228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7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 End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along with Django framework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72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sqlite3 was chosen for database system to handle data relationships</a:t>
            </a:r>
            <a:endParaRPr lang="en-IN" sz="7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7200" kern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Realtime Functionality</a:t>
            </a:r>
          </a:p>
          <a:p>
            <a:pPr marL="681228" lvl="1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7200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achieve real-time messaging, I integrated WebSocket technology, ensuring instantaneous communication between users.</a:t>
            </a:r>
            <a:endParaRPr lang="en-IN" sz="7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6C110-669C-6866-C5D1-6C4CCB2A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F9BE8-8437-7663-D4AF-C3DF16F3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8CB9-EC63-EAAB-20D7-E0D34E79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52" y="457200"/>
            <a:ext cx="7013448" cy="745678"/>
          </a:xfrm>
        </p:spPr>
        <p:txBody>
          <a:bodyPr/>
          <a:lstStyle/>
          <a:p>
            <a:r>
              <a:rPr lang="en-US" dirty="0"/>
              <a:t>Key takeaways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74E12-B7D1-B060-2A20-A9D4E5702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9631" y="1969301"/>
            <a:ext cx="6495190" cy="3395099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OAMSs can be a valuable tool for businesses of all sizes to improve the efficiency and effectiveness of their online advertising campaigns.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key features of an OAMS project include ad creation and management, campaign management, reporting and analytics, integration with other systems, security, scalability, user-friendliness, and cost-effectiveness.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functionality is a key feature of any OAMS project. It allows businesses to monitor and adjust their campaigns in real time, based on the latest data.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kern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real-time functionality in an OAMS project include improved campaign performance, increased ROI, better decision-making, and reduced costs.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226E-E449-BFF5-D6EE-1AC09DF9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0" y="2241755"/>
            <a:ext cx="6587219" cy="354944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to develop and improve the system.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reach of the system.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 with other businesses.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into new markets.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0" kern="1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new marketing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627B-6D37-C053-5E70-65454D9C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survey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348F1-9A50-7025-2483-8ECF618D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F6F5A-A69F-A871-C3B8-08C31B9347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Content Placeholder 9" descr="Forms response chart. Question title: What is your age range?. Number of responses: 5 responses.">
            <a:extLst>
              <a:ext uri="{FF2B5EF4-FFF2-40B4-BE49-F238E27FC236}">
                <a16:creationId xmlns:a16="http://schemas.microsoft.com/office/drawing/2014/main" id="{4BAE755B-6E3F-BD5F-0647-94A0570B6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8" y="2217772"/>
            <a:ext cx="8361232" cy="4344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39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{F27D318A-703C-4CBB-8D65-4ABA71E66DFB}tf78438558_win32</Template>
  <TotalTime>109</TotalTime>
  <Words>526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Sabon Next LT</vt:lpstr>
      <vt:lpstr>Symbol</vt:lpstr>
      <vt:lpstr>Times New Roman</vt:lpstr>
      <vt:lpstr>Wingdings</vt:lpstr>
      <vt:lpstr>Office Theme</vt:lpstr>
      <vt:lpstr>Online advertising management system</vt:lpstr>
      <vt:lpstr>AGENDA</vt:lpstr>
      <vt:lpstr>Introduction</vt:lpstr>
      <vt:lpstr>Project overview</vt:lpstr>
      <vt:lpstr>Key features</vt:lpstr>
      <vt:lpstr>Technology stack</vt:lpstr>
      <vt:lpstr>Key takeaways</vt:lpstr>
      <vt:lpstr>Future steps</vt:lpstr>
      <vt:lpstr>User survey</vt:lpstr>
      <vt:lpstr>Team members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</dc:title>
  <dc:subject/>
  <dc:creator>YARLAGADDA PARDHA SARADHI SATYA VEERRAJU</dc:creator>
  <cp:lastModifiedBy>SAI KISHORE M</cp:lastModifiedBy>
  <cp:revision>3</cp:revision>
  <dcterms:created xsi:type="dcterms:W3CDTF">2023-08-29T17:41:49Z</dcterms:created>
  <dcterms:modified xsi:type="dcterms:W3CDTF">2023-09-13T02:51:22Z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