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Text box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9/20/2025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Object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Text box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09369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1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2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5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10480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1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2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1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3233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4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25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2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5152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3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3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3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35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36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3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423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1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92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9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74215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2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77935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4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5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3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874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5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057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2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3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6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53008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6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7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7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83913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8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9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9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8340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6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7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9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072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70187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42832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939100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3" name="Text box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Text box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5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20025"/>
      </p:ext>
    </p:extLst>
  </p:cSld>
  <p:clrMapOvr>
    <a:masterClrMapping/>
  </p:clrMapOvr>
  <p:hf sldNum="0"/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5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6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1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2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4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5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6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7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21529"/>
      </p:ext>
    </p:extLst>
  </p:cSld>
  <p:clrMapOvr>
    <a:masterClrMapping/>
  </p:clrMapOvr>
  <p:hf sldNum="0"/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143879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377036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451034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20372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99380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917570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423089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72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Text box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9/20/2025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69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image" Target="../media/12.png"/><Relationship Id="rId3" Type="http://schemas.openxmlformats.org/officeDocument/2006/relationships/image" Target="../media/13.png"/><Relationship Id="rId4" Type="http://schemas.openxmlformats.org/officeDocument/2006/relationships/image" Target="../media/1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ombination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4370172" y="-2376148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Text box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Rectangle"/>
          <p:cNvSpPr>
            <a:spLocks/>
          </p:cNvSpPr>
          <p:nvPr/>
        </p:nvSpPr>
        <p:spPr>
          <a:xfrm rot="32152">
            <a:off x="1516307" y="2825430"/>
            <a:ext cx="9150625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KISHORE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MANI.A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222402725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asunm163222402724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Bsc.computer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UNIVERSITY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Hindustan college of arts &amp; science/ Madras university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41108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0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20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203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04" name="Text box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5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6" name="Rectangle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207" name="Rectangle"/>
          <p:cNvSpPr>
            <a:spLocks/>
          </p:cNvSpPr>
          <p:nvPr/>
        </p:nvSpPr>
        <p:spPr>
          <a:xfrm rot="0">
            <a:off x="3108718" y="2568164"/>
            <a:ext cx="5991165" cy="34918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User authentication and security</a:t>
            </a: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Real-time data processing</a:t>
            </a: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Easy-to-use dashboard/interface</a:t>
            </a: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Export, search, and filter options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30077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1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21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217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18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19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20" name="Rectangle"/>
          <p:cNvSpPr>
            <a:spLocks/>
          </p:cNvSpPr>
          <p:nvPr/>
        </p:nvSpPr>
        <p:spPr>
          <a:xfrm rot="0">
            <a:off x="799767" y="1695450"/>
            <a:ext cx="5849519" cy="3977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Problem successfully addressed with the project</a:t>
            </a: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Achieved goals of usability, scalability, and efficiency</a:t>
            </a: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Provides a foundation for future upgrades</a:t>
            </a: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Ready for deployment and real-world use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8343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Screenshot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28" name="Image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" y="1743010"/>
            <a:ext cx="2866158" cy="511499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29" name="Imag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866159" y="1743010"/>
            <a:ext cx="3001792" cy="511498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30" name="Imag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5867951" y="1743011"/>
            <a:ext cx="3103426" cy="511498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31" name="Imag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8971377" y="1759883"/>
            <a:ext cx="3220623" cy="511498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4854347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曲线"/>
          <p:cNvSpPr>
            <a:spLocks/>
          </p:cNvSpPr>
          <p:nvPr/>
        </p:nvSpPr>
        <p:spPr>
          <a:xfrm rot="0">
            <a:off x="600075" y="2562225"/>
            <a:ext cx="6547928" cy="1447800"/>
          </a:xfrm>
          <a:custGeom>
            <a:gdLst>
              <a:gd name="T1" fmla="*/ 0 w 21600"/>
              <a:gd name="T2" fmla="*/ 0 h 21600"/>
              <a:gd name="T3" fmla="*/ 21600 w 21600"/>
              <a:gd name="T4" fmla="*/ 7247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student portfolio using html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grpSp>
        <p:nvGrpSpPr>
          <p:cNvPr id="78" name="Combination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9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4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7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9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8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8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83" name="Text box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6" name="Combination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4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5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7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3156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104" name="Combination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95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4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2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0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6" name="Rectangle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9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9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9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12" name="Combination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10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11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3" name="Text box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5" name="Rectangle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51562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Combination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4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Text box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959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Rectangle"/>
          <p:cNvSpPr>
            <a:spLocks/>
          </p:cNvSpPr>
          <p:nvPr/>
        </p:nvSpPr>
        <p:spPr>
          <a:xfrm rot="0">
            <a:off x="1438275" y="1666934"/>
            <a:ext cx="5257800" cy="44634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Existing solutions lack efficiency and user-friendliness</a:t>
            </a: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Difficulty in managing data/workflow</a:t>
            </a: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Limited accessibility and scalability</a:t>
            </a: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Need for a reliable, cost-effective system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7848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Combination"/>
          <p:cNvGrpSpPr>
            <a:grpSpLocks/>
          </p:cNvGrpSpPr>
          <p:nvPr/>
        </p:nvGrpSpPr>
        <p:grpSpPr>
          <a:xfrm rot="274334">
            <a:off x="8790279" y="2180826"/>
            <a:ext cx="2741744" cy="4934827"/>
            <a:chOff x="8790279" y="2180826"/>
            <a:chExt cx="2741744" cy="4934827"/>
          </a:xfrm>
        </p:grpSpPr>
        <p:sp>
          <p:nvSpPr>
            <p:cNvPr id="137" name="曲线"/>
            <p:cNvSpPr>
              <a:spLocks/>
            </p:cNvSpPr>
            <p:nvPr/>
          </p:nvSpPr>
          <p:spPr>
            <a:xfrm rot="0">
              <a:off x="9329760" y="5696890"/>
              <a:ext cx="354725" cy="59217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8" name="曲线"/>
            <p:cNvSpPr>
              <a:spLocks/>
            </p:cNvSpPr>
            <p:nvPr/>
          </p:nvSpPr>
          <p:spPr>
            <a:xfrm rot="0">
              <a:off x="9329760" y="6387765"/>
              <a:ext cx="140410" cy="23440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598" y="21600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9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790279" y="2180826"/>
              <a:ext cx="2741744" cy="493482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4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2" name="Text box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3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Rectangle"/>
          <p:cNvSpPr>
            <a:spLocks/>
          </p:cNvSpPr>
          <p:nvPr/>
        </p:nvSpPr>
        <p:spPr>
          <a:xfrm rot="0">
            <a:off x="1247114" y="2219325"/>
            <a:ext cx="6607056" cy="44634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Developed a solution to address the identified problem</a:t>
            </a: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Focus on usability, performance, and security</a:t>
            </a: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Incorporates modern technologies for better efficiency</a:t>
            </a: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Scalable design for future improvements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96370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5" name="Text box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6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7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Rectangle"/>
          <p:cNvSpPr>
            <a:spLocks/>
          </p:cNvSpPr>
          <p:nvPr/>
        </p:nvSpPr>
        <p:spPr>
          <a:xfrm rot="0">
            <a:off x="723900" y="2140327"/>
            <a:ext cx="6286499" cy="397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Students &amp; Learners – for education and practice</a:t>
            </a: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Developers &amp; Programmers – to apply in real projects</a:t>
            </a: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Organizations/Businesses – to improve workflows</a:t>
            </a: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General Users – needing a simple, reliable solution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58458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69" name="Text box"/>
          <p:cNvSpPr>
            <a:spLocks noGrp="1"/>
          </p:cNvSpPr>
          <p:nvPr>
            <p:ph type="title"/>
          </p:nvPr>
        </p:nvSpPr>
        <p:spPr>
          <a:xfrm rot="0">
            <a:off x="603618" y="1057910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70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1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2" name="Rectangle"/>
          <p:cNvSpPr>
            <a:spLocks/>
          </p:cNvSpPr>
          <p:nvPr/>
        </p:nvSpPr>
        <p:spPr>
          <a:xfrm rot="0">
            <a:off x="3046329" y="2273300"/>
            <a:ext cx="7320413" cy="3006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Programming Language: [Python/Java/JS etc.]</a:t>
            </a: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Frameworks: [Django/React/Node etc.]</a:t>
            </a: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Database: [MySQL/MongoDB etc.]</a:t>
            </a: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Version Control: Git &amp; GitHub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38892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0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1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2" name="Rectangle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4" name="Rectangle"/>
          <p:cNvSpPr>
            <a:spLocks/>
          </p:cNvSpPr>
          <p:nvPr/>
        </p:nvSpPr>
        <p:spPr>
          <a:xfrm rot="0">
            <a:off x="1704974" y="1659285"/>
            <a:ext cx="5127291" cy="397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Clean and modern UI/UX design</a:t>
            </a: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Responsive layout for all devices</a:t>
            </a: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Organized navigation and sections</a:t>
            </a: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Professional visual appeal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49875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2" name="Rectangle"/>
          <p:cNvSpPr>
            <a:spLocks/>
          </p:cNvSpPr>
          <p:nvPr/>
        </p:nvSpPr>
        <p:spPr>
          <a:xfrm rot="0">
            <a:off x="2110538" y="2138949"/>
            <a:ext cx="5275514" cy="397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User authentication and security</a:t>
            </a: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Real-time data processing</a:t>
            </a: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Easy-to-use dashboard/interface</a:t>
            </a: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Export, search, and filter options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6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354</TotalTime>
  <Application>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Mobile phone user</cp:lastModifiedBy>
  <cp:revision>26</cp:revision>
  <dcterms:created xsi:type="dcterms:W3CDTF">2024-03-29T15:07:22Z</dcterms:created>
  <dcterms:modified xsi:type="dcterms:W3CDTF">2025-09-20T15:09:23Z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