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0" autoAdjust="0"/>
    <p:restoredTop sz="94660"/>
  </p:normalViewPr>
  <p:slideViewPr>
    <p:cSldViewPr>
      <p:cViewPr varScale="1">
        <p:scale>
          <a:sx n="90" d="100"/>
          <a:sy n="90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00BA303-5C55-4B3C-BD14-E77ACE92E2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613" y="2924175"/>
            <a:ext cx="6048375" cy="1109663"/>
          </a:xfrm>
        </p:spPr>
        <p:txBody>
          <a:bodyPr/>
          <a:lstStyle>
            <a:lvl1pPr algn="ctr">
              <a:defRPr sz="3200" b="1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00E48AA-5C40-47AF-BE30-B14F1A750D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9613" y="3784600"/>
            <a:ext cx="6048375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503-A1EE-4511-ABC3-DF11421E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A78B5-A207-4283-BB27-1821675A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0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DC083-0F73-4F0B-B38C-FCB9E523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9288" y="476250"/>
            <a:ext cx="1889125" cy="6192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D857-7B68-4960-B793-A9DCA000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8738" y="476250"/>
            <a:ext cx="5518150" cy="6192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2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C31E-09CC-440F-B7F9-1D3823A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C2AB-B6CF-4B0E-904C-79167390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786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5442-96E6-4F26-A0B0-13E4D146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2C57-C38D-4511-9BBA-24EC5EB0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4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4253-88AC-4A70-975B-5A564EA0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0732-E42B-4395-8A1A-DE56ECBEF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8738" y="1484313"/>
            <a:ext cx="370363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8DA4-3738-4F19-B0D7-D5229DB4B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775" y="1484313"/>
            <a:ext cx="3703638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61B2-436C-486D-A466-2A23E9D2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CBE2-1743-4CEB-9EDC-31839B8C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DC93-3767-455C-B64A-C7973BC2E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A49A7-B751-47AD-A530-39179C904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1CC-99B7-46D4-A221-99063C31E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0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D052-C397-46FA-BF17-BA93DFC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14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70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FAED-130A-40E2-A6A3-3A05338F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8885-D028-4019-9402-4A27C159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F73-A02E-4898-B810-646156A4D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7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3D0B-7F89-45B5-B9A9-42661A47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8FD4A-42C7-4A37-A24E-02DCC41D1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1381-A6ED-4C39-820E-7C30726F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23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99444F-B12F-4F4D-BD5F-08E02FC09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476250"/>
            <a:ext cx="7486650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EE75B8-DCBD-4683-ADC8-0F2D5708A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8738" y="1484313"/>
            <a:ext cx="755967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2078576-608F-4AAF-BA26-B287042B59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1680" y="1196752"/>
            <a:ext cx="6840165" cy="1656184"/>
          </a:xfrm>
          <a:noFill/>
        </p:spPr>
        <p:txBody>
          <a:bodyPr/>
          <a:lstStyle/>
          <a:p>
            <a:r>
              <a:rPr lang="en-IN" altLang="en-US" sz="5400" dirty="0">
                <a:solidFill>
                  <a:srgbClr val="FFC000"/>
                </a:solidFill>
                <a:latin typeface="DriftType" panose="02000400000000000000" pitchFamily="2" charset="0"/>
              </a:rPr>
              <a:t>String Based C program</a:t>
            </a:r>
            <a:endParaRPr lang="uk-UA" altLang="en-US" sz="5400" dirty="0">
              <a:solidFill>
                <a:srgbClr val="FFC000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21E95DE-D363-483A-B0AE-B7F8B9679D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60232" y="4797152"/>
            <a:ext cx="2663701" cy="15117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alt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</a:p>
          <a:p>
            <a:pPr>
              <a:lnSpc>
                <a:spcPct val="90000"/>
              </a:lnSpc>
            </a:pPr>
            <a:r>
              <a:rPr lang="en-IN" alt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Kishore M</a:t>
            </a:r>
          </a:p>
          <a:p>
            <a:pPr>
              <a:lnSpc>
                <a:spcPct val="90000"/>
              </a:lnSpc>
            </a:pPr>
            <a:r>
              <a:rPr lang="en-IN" alt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ECE</a:t>
            </a:r>
          </a:p>
          <a:p>
            <a:pPr>
              <a:lnSpc>
                <a:spcPct val="90000"/>
              </a:lnSpc>
            </a:pPr>
            <a:r>
              <a:rPr lang="en-IN" alt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AAACET</a:t>
            </a:r>
            <a:endParaRPr lang="uk-UA" altLang="en-US" dirty="0">
              <a:solidFill>
                <a:srgbClr val="FF0000"/>
              </a:solidFill>
              <a:latin typeface="Comic Sans MS" panose="030F0702030302020204" pitchFamily="66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C0ADE-1CC2-4CEE-9E51-684ECD89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2888729"/>
            <a:ext cx="3456384" cy="1080542"/>
          </a:xfrm>
        </p:spPr>
        <p:txBody>
          <a:bodyPr/>
          <a:lstStyle/>
          <a:p>
            <a:r>
              <a:rPr lang="en-IN" sz="6000" dirty="0">
                <a:latin typeface="Gumbo DEMO" pitchFamily="50" charset="0"/>
              </a:rPr>
              <a:t>Thankyou</a:t>
            </a:r>
            <a:br>
              <a:rPr lang="en-IN" sz="6000" dirty="0">
                <a:latin typeface="Gumbo DEMO" pitchFamily="50" charset="0"/>
              </a:rPr>
            </a:br>
            <a:r>
              <a:rPr lang="en-IN" sz="6000" dirty="0">
                <a:latin typeface="Gumbo DEMO" pitchFamily="50" charset="0"/>
              </a:rPr>
              <a:t>     </a:t>
            </a:r>
            <a:r>
              <a:rPr lang="en-IN" sz="6000" dirty="0">
                <a:latin typeface="Gumbo DEMO" pitchFamily="50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Gumbo DEM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3366CC"/>
                </a:solidFill>
                <a:latin typeface="MV Boli" panose="02000500030200090000" pitchFamily="2" charset="0"/>
                <a:ea typeface="Segoe UI Black" panose="020B0A02040204020203" pitchFamily="34" charset="0"/>
                <a:cs typeface="MV Boli" panose="02000500030200090000" pitchFamily="2" charset="0"/>
              </a:rPr>
              <a:t>Problem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pPr algn="l" rtl="0" fontAlgn="base"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Write a C program to create a list of objects with the following items in it: Laptop, Bag, Pencil, Pen, Paper, Book, Phone, Cable.</a:t>
            </a:r>
            <a:br>
              <a:rPr lang="en-US" sz="1800" b="0" i="0" u="none" strike="noStrike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en-US" sz="1800" b="0" i="0" u="none" strike="noStrike" dirty="0">
              <a:solidFill>
                <a:schemeClr val="bg2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 fontAlgn="base"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Perform the following with respect to the list created.</a:t>
            </a:r>
          </a:p>
          <a:p>
            <a:pPr algn="l" rtl="0" fontAlgn="base"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chemeClr val="bg2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11430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a) The list should be displayed in an alphabetical add.</a:t>
            </a:r>
            <a:br>
              <a:rPr lang="en-US" sz="1800" b="0" i="0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en-US" sz="1800" b="0" i="0" dirty="0">
              <a:solidFill>
                <a:schemeClr val="bg2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11430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b) The user should be able to search for a particular object from that list and view it.</a:t>
            </a:r>
            <a:br>
              <a:rPr lang="en-US" sz="1800" b="0" i="0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en-US" sz="1800" b="0" i="0" dirty="0">
              <a:solidFill>
                <a:schemeClr val="bg2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11430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c) After the searched object has been displayed, it should be removed from the list and the list has to be updated and displayed.</a:t>
            </a:r>
            <a:br>
              <a:rPr lang="en-US" sz="1800" b="0" i="0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en-US" sz="1800" b="0" i="0" dirty="0">
              <a:solidFill>
                <a:schemeClr val="bg2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11430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d) For example, if the list had 5 objects in the first place, it should have only 4 objects after the search</a:t>
            </a:r>
            <a:r>
              <a:rPr lang="en-US" sz="1800" b="0" i="0" u="none" strike="noStrike" dirty="0">
                <a:solidFill>
                  <a:srgbClr val="FFC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US" altLang="ko-KR" sz="1800" dirty="0">
              <a:latin typeface="MV Boli" panose="02000500030200090000" pitchFamily="2" charset="0"/>
              <a:ea typeface="굴림" panose="020B0503020000020004" pitchFamily="34" charset="-127"/>
              <a:cs typeface="MV Boli" panose="02000500030200090000" pitchFamily="2" charset="0"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b="1" dirty="0">
                <a:solidFill>
                  <a:srgbClr val="3366CC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 Explanation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program is available in another file “Coding.rtf”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getting a list of object from the user, I use the array of string concept. </a:t>
            </a:r>
          </a:p>
          <a:p>
            <a:r>
              <a:rPr lang="en-US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Syntax of the array of string is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string [100] [100];</a:t>
            </a:r>
          </a:p>
          <a:p>
            <a:r>
              <a:rPr lang="en-US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Where string is variable and 100 is size of array elements.</a:t>
            </a:r>
          </a:p>
          <a:p>
            <a:r>
              <a:rPr lang="en-US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I use gets() function to get string from a user.</a:t>
            </a:r>
          </a:p>
          <a:p>
            <a:pPr marL="0" indent="0">
              <a:buNone/>
            </a:pPr>
            <a:endParaRPr lang="en-I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8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3366CC"/>
                </a:solidFill>
                <a:latin typeface="MV Boli" panose="02000500030200090000" pitchFamily="2" charset="0"/>
                <a:ea typeface="Segoe UI Black" panose="020B0A02040204020203" pitchFamily="34" charset="0"/>
                <a:cs typeface="MV Boli" panose="02000500030200090000" pitchFamily="2" charset="0"/>
              </a:rPr>
              <a:t>Problem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 use a basic selection sorting method using </a:t>
            </a:r>
            <a:r>
              <a:rPr lang="en-IN" altLang="en-US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strcmp</a:t>
            </a: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IN" altLang="en-US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strcpy</a:t>
            </a: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functions.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functions are used to compare and copy the string values.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Then I print the ordered objects in the string.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Next I get the item from the user to search.</a:t>
            </a:r>
          </a:p>
        </p:txBody>
      </p:sp>
    </p:spTree>
    <p:extLst>
      <p:ext uri="{BB962C8B-B14F-4D97-AF65-F5344CB8AC3E}">
        <p14:creationId xmlns:p14="http://schemas.microsoft.com/office/powerpoint/2010/main" val="35783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3366CC"/>
                </a:solidFill>
                <a:latin typeface="MV Boli" panose="02000500030200090000" pitchFamily="2" charset="0"/>
                <a:ea typeface="Segoe UI Black" panose="020B0A02040204020203" pitchFamily="34" charset="0"/>
                <a:cs typeface="MV Boli" panose="02000500030200090000" pitchFamily="2" charset="0"/>
              </a:rPr>
              <a:t>Problem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Searching operation again I use a </a:t>
            </a:r>
            <a:r>
              <a:rPr lang="en-IN" altLang="en-US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strcmp</a:t>
            </a: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function.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 comparing all the string to the finding object to found the location of the object.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Then It print the location using the </a:t>
            </a:r>
            <a:r>
              <a:rPr lang="en-IN" altLang="en-US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printf</a:t>
            </a: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function.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Next searched item is disappeared or deleted and the remaining list of objects are displayed.</a:t>
            </a:r>
          </a:p>
          <a:p>
            <a:endParaRPr lang="en-IN" alt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7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b="1" dirty="0">
                <a:solidFill>
                  <a:srgbClr val="3366CC"/>
                </a:solidFill>
                <a:latin typeface="MV Boli" panose="02000500030200090000" pitchFamily="2" charset="0"/>
                <a:ea typeface="Segoe UI Black" panose="020B0A02040204020203" pitchFamily="34" charset="0"/>
                <a:cs typeface="MV Boli" panose="02000500030200090000" pitchFamily="2" charset="0"/>
              </a:rPr>
              <a:t>Output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The output for this problem is shown in figure.</a:t>
            </a:r>
          </a:p>
          <a:p>
            <a:endParaRPr lang="en-IN" alt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75772-5287-4F86-A21D-6C6EB8E75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13583" r="67325" b="10781"/>
          <a:stretch/>
        </p:blipFill>
        <p:spPr>
          <a:xfrm>
            <a:off x="2843808" y="1859772"/>
            <a:ext cx="3456384" cy="49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b="1" dirty="0">
                <a:solidFill>
                  <a:srgbClr val="3366CC"/>
                </a:solidFill>
                <a:latin typeface="MV Boli" panose="02000500030200090000" pitchFamily="2" charset="0"/>
                <a:ea typeface="Segoe UI Black" panose="020B0A02040204020203" pitchFamily="34" charset="0"/>
                <a:cs typeface="MV Boli" panose="02000500030200090000" pitchFamily="2" charset="0"/>
              </a:rPr>
              <a:t>Test cases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You also use the spaces in between the objects. So no need to worry about the object with space.</a:t>
            </a:r>
          </a:p>
          <a:p>
            <a:pPr marL="457200" lvl="1" indent="0">
              <a:buNone/>
            </a:pP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IN" altLang="en-US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Eg</a:t>
            </a: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Iron man</a:t>
            </a:r>
          </a:p>
          <a:p>
            <a:pPr marL="457200" lvl="1" indent="0">
              <a:buNone/>
            </a:pPr>
            <a:endParaRPr lang="en-IN" alt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>
              <a:buNone/>
            </a:pPr>
            <a:endParaRPr lang="en-IN" alt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>
              <a:buNone/>
            </a:pP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0C9BC-3B85-4715-8062-0946ABCDF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" t="38795" r="66538" b="30391"/>
          <a:stretch/>
        </p:blipFill>
        <p:spPr>
          <a:xfrm>
            <a:off x="2988122" y="3157768"/>
            <a:ext cx="4896544" cy="27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b="1" dirty="0">
                <a:solidFill>
                  <a:srgbClr val="3366CC"/>
                </a:solidFill>
                <a:latin typeface="MV Boli" panose="02000500030200090000" pitchFamily="2" charset="0"/>
                <a:ea typeface="Segoe UI Black" panose="020B0A02040204020203" pitchFamily="34" charset="0"/>
                <a:cs typeface="MV Boli" panose="02000500030200090000" pitchFamily="2" charset="0"/>
              </a:rPr>
              <a:t>Test cases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case if you search a object that is not present in a list it prints the Searched item is not found.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it prints the remaining all objects in the list.</a:t>
            </a:r>
          </a:p>
          <a:p>
            <a:pPr marL="457200" lvl="1" indent="0">
              <a:buNone/>
            </a:pPr>
            <a:endParaRPr lang="en-IN" alt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>
              <a:buNone/>
            </a:pP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28D36-58FD-4127-AA91-9D64906AB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30390" r="71263" b="16384"/>
          <a:stretch/>
        </p:blipFill>
        <p:spPr>
          <a:xfrm>
            <a:off x="3779912" y="3212976"/>
            <a:ext cx="2808312" cy="32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7169F84-F470-4DF1-B81C-FF16BFC8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IN" altLang="en-US" b="1" dirty="0">
                <a:solidFill>
                  <a:srgbClr val="3366CC"/>
                </a:solidFill>
                <a:latin typeface="MV Boli" panose="02000500030200090000" pitchFamily="2" charset="0"/>
                <a:ea typeface="Segoe UI Black" panose="020B0A02040204020203" pitchFamily="34" charset="0"/>
                <a:cs typeface="MV Boli" panose="02000500030200090000" pitchFamily="2" charset="0"/>
              </a:rPr>
              <a:t>Test cases</a:t>
            </a:r>
            <a:endParaRPr lang="en-US" altLang="en-US" b="1" dirty="0">
              <a:solidFill>
                <a:srgbClr val="3366CC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B52C0CA-D48E-4761-B7DC-1D92E18DF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case if you give a object length above limit. It produces some case of problems in execution.</a:t>
            </a:r>
          </a:p>
          <a:p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 try to use within a limit. Or increase a limit value.</a:t>
            </a:r>
          </a:p>
          <a:p>
            <a:pPr marL="457200" lvl="1" indent="0">
              <a:buNone/>
            </a:pPr>
            <a:r>
              <a:rPr lang="en-I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35328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001244"/>
      </a:lt2>
      <a:accent1>
        <a:srgbClr val="2D5FB9"/>
      </a:accent1>
      <a:accent2>
        <a:srgbClr val="234182"/>
      </a:accent2>
      <a:accent3>
        <a:srgbClr val="FFFFFF"/>
      </a:accent3>
      <a:accent4>
        <a:srgbClr val="404040"/>
      </a:accent4>
      <a:accent5>
        <a:srgbClr val="ADB6D9"/>
      </a:accent5>
      <a:accent6>
        <a:srgbClr val="1F3A75"/>
      </a:accent6>
      <a:hlink>
        <a:srgbClr val="5988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001244"/>
        </a:lt2>
        <a:accent1>
          <a:srgbClr val="2D5FB9"/>
        </a:accent1>
        <a:accent2>
          <a:srgbClr val="234182"/>
        </a:accent2>
        <a:accent3>
          <a:srgbClr val="FFFFFF"/>
        </a:accent3>
        <a:accent4>
          <a:srgbClr val="404040"/>
        </a:accent4>
        <a:accent5>
          <a:srgbClr val="ADB6D9"/>
        </a:accent5>
        <a:accent6>
          <a:srgbClr val="1F3A75"/>
        </a:accent6>
        <a:hlink>
          <a:srgbClr val="5988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443</TotalTime>
  <Words>438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Comic Sans MS</vt:lpstr>
      <vt:lpstr>DriftType</vt:lpstr>
      <vt:lpstr>Gumbo DEMO</vt:lpstr>
      <vt:lpstr>MV Boli</vt:lpstr>
      <vt:lpstr>Tahoma</vt:lpstr>
      <vt:lpstr>template</vt:lpstr>
      <vt:lpstr>String Based C program</vt:lpstr>
      <vt:lpstr>Problem</vt:lpstr>
      <vt:lpstr>Solution Explanation</vt:lpstr>
      <vt:lpstr>Problem</vt:lpstr>
      <vt:lpstr>Problem</vt:lpstr>
      <vt:lpstr>Output</vt:lpstr>
      <vt:lpstr>Test cases</vt:lpstr>
      <vt:lpstr>Test cases</vt:lpstr>
      <vt:lpstr>Test cases</vt:lpstr>
      <vt:lpstr>Thankyou      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</dc:title>
  <dc:creator>kathi kishore</dc:creator>
  <cp:lastModifiedBy>kathi kishore</cp:lastModifiedBy>
  <cp:revision>24</cp:revision>
  <dcterms:created xsi:type="dcterms:W3CDTF">2021-07-18T13:57:23Z</dcterms:created>
  <dcterms:modified xsi:type="dcterms:W3CDTF">2021-07-19T07:27:15Z</dcterms:modified>
</cp:coreProperties>
</file>