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94F-38D7-48F4-AC30-D8BBAF2A9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87871-147B-4AB7-9FA8-FF968FAFF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838FEC-AA10-4D39-9089-1EB80DDE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53089"/>
              </p:ext>
            </p:extLst>
          </p:nvPr>
        </p:nvGraphicFramePr>
        <p:xfrm>
          <a:off x="1339353" y="2662245"/>
          <a:ext cx="9513294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871">
                  <a:extLst>
                    <a:ext uri="{9D8B030D-6E8A-4147-A177-3AD203B41FA5}">
                      <a16:colId xmlns:a16="http://schemas.microsoft.com/office/drawing/2014/main" val="3681778600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269569671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901505151"/>
                    </a:ext>
                  </a:extLst>
                </a:gridCol>
                <a:gridCol w="1208598">
                  <a:extLst>
                    <a:ext uri="{9D8B030D-6E8A-4147-A177-3AD203B41FA5}">
                      <a16:colId xmlns:a16="http://schemas.microsoft.com/office/drawing/2014/main" val="3189360367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65819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Miss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7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38.9 %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2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Logistic Reg. (Balanced)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33.83 %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Logistic Reg. (W/O Balanced)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34.02 %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9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34.77 %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Random Forest (One Hot Encoding)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37.03 %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876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Random Forest (Response 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73.49 %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487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38.04 %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2422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Garamond Pro Bold" panose="02020702060506020403" pitchFamily="18" charset="0"/>
                        </a:rPr>
                        <a:t>Max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37.2 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4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B18252-EC19-4E05-BAF2-5E15C0A88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75133"/>
              </p:ext>
            </p:extLst>
          </p:nvPr>
        </p:nvGraphicFramePr>
        <p:xfrm>
          <a:off x="1944535" y="2174565"/>
          <a:ext cx="8128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55212550"/>
                    </a:ext>
                  </a:extLst>
                </a:gridCol>
              </a:tblGrid>
              <a:tr h="36431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With New Features in Dataset and Tfidf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77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2396</TotalTime>
  <Words>101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Devanagari</vt:lpstr>
      <vt:lpstr>Adobe Garamond Pro Bold</vt:lpstr>
      <vt:lpstr>Arial</vt:lpstr>
      <vt:lpstr>Palatino Linotype</vt:lpstr>
      <vt:lpstr>Gallery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Kishore Mohit</dc:creator>
  <cp:lastModifiedBy>Kishore Mohit</cp:lastModifiedBy>
  <cp:revision>5</cp:revision>
  <dcterms:created xsi:type="dcterms:W3CDTF">2019-01-26T18:35:04Z</dcterms:created>
  <dcterms:modified xsi:type="dcterms:W3CDTF">2019-01-28T10:31:13Z</dcterms:modified>
</cp:coreProperties>
</file>