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C34646E-AF98-5DE0-83F5-411A18C18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311088E-3DA2-F2E1-BC7C-29FB78B6E5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6B2ECA0-30E1-1AD8-ACDD-5F25FCEA5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70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CRICKET MANAGEMENT SYSTEM</a:t>
            </a: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KISHORE KUMAR S 23CDR075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KISHORE NARANDHERAN S P 23CDR076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PARTHA SARATHI M 23CDR116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771D8F-0590-072F-FD77-2BA8B0B9E8A9}"/>
              </a:ext>
            </a:extLst>
          </p:cNvPr>
          <p:cNvSpPr txBox="1"/>
          <p:nvPr/>
        </p:nvSpPr>
        <p:spPr>
          <a:xfrm>
            <a:off x="5781368" y="6283780"/>
            <a:ext cx="3647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- 1 : 15/02/2025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processes make tournament management slow and error-prone.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Team, player, and match data are not centrally organized.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for scores and schedules are missing.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structured access for different user roles like admin, coach, and player</a:t>
            </a:r>
            <a:r>
              <a:rPr lang="en-US" b="0" i="0" dirty="0">
                <a:solidFill>
                  <a:schemeClr val="tx1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54933" y="508740"/>
            <a:ext cx="512993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457200" lvl="1" indent="0" algn="just">
              <a:lnSpc>
                <a:spcPct val="200000"/>
              </a:lnSpc>
              <a:spcBef>
                <a:spcPts val="400"/>
              </a:spcBef>
              <a:buSzPts val="1600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cricket tournaments manually leads to inefficiencies, data inconsistencies, and limited real-time updates. There is no centralized platform to handle teams, matches, player statistics, or role-based access for admins, coaches, and players. This creates challenges in organizing, tracking, and engaging with the tournament effectively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92BBA55E-4BB4-B7C0-407E-6C6C5445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AA248B9C-F876-B3EC-C5B5-C53D0E36C63A}"/>
              </a:ext>
            </a:extLst>
          </p:cNvPr>
          <p:cNvSpPr/>
          <p:nvPr/>
        </p:nvSpPr>
        <p:spPr>
          <a:xfrm>
            <a:off x="3434989" y="432356"/>
            <a:ext cx="67698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Limitation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2F08449-DE2F-3AA8-6D58-39D522D968B7}"/>
              </a:ext>
            </a:extLst>
          </p:cNvPr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D43D191-FF46-4D27-B85C-CB86038170D7}"/>
              </a:ext>
            </a:extLst>
          </p:cNvPr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CB06A42-67C3-6072-6C68-DE1E47DC38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01436" y="1410915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469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Cricket data is usually managed using paper records or spreadsheets.</a:t>
            </a:r>
          </a:p>
          <a:p>
            <a:pPr marL="469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centralized system to handle teams, matches, and player stats.</a:t>
            </a:r>
          </a:p>
          <a:p>
            <a:pPr marL="469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and user interaction features are missing.</a:t>
            </a:r>
          </a:p>
          <a:p>
            <a:pPr marL="469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 and updating are time-consuming and error-prone.</a:t>
            </a:r>
          </a:p>
          <a:p>
            <a:pPr marL="469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online tools are either too advanced or not suitable for offline/local use.</a:t>
            </a:r>
          </a:p>
        </p:txBody>
      </p:sp>
    </p:spTree>
    <p:extLst>
      <p:ext uri="{BB962C8B-B14F-4D97-AF65-F5344CB8AC3E}">
        <p14:creationId xmlns:p14="http://schemas.microsoft.com/office/powerpoint/2010/main" val="19384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905289" y="243095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446078" y="1398529"/>
            <a:ext cx="88662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517316" y="287139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1FA475-86F8-44DA-109B-06841167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12" y="931400"/>
            <a:ext cx="10913565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centralized platform to manage all cricket tournament-related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admins to create teams, schedule matches, and enter match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Coaches can access team and player information to manage lineups and view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 can log in to view their profiles, match participation, and statistics.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role-based access control to keep data organized and secure.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overall efficiency, accuracy, and coordination during tournaments.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32EF8-1449-04E6-9933-4E391C4D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BE055-47E8-8D8A-4EF4-B3970A1780EA}"/>
              </a:ext>
            </a:extLst>
          </p:cNvPr>
          <p:cNvSpPr txBox="1"/>
          <p:nvPr/>
        </p:nvSpPr>
        <p:spPr>
          <a:xfrm>
            <a:off x="1517316" y="287139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Layouts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EF74EB-2277-7E67-4F64-2E944D80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16" y="1275301"/>
            <a:ext cx="8292170" cy="43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User login with role selection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Summary of teams, players, and matches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Page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Add/view/edit teams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Page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Manage player info and stats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Page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Schedule matches and add results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Tournament Page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View tournament progress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Page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Generate basic reports</a:t>
            </a:r>
          </a:p>
        </p:txBody>
      </p:sp>
    </p:spTree>
    <p:extLst>
      <p:ext uri="{BB962C8B-B14F-4D97-AF65-F5344CB8AC3E}">
        <p14:creationId xmlns:p14="http://schemas.microsoft.com/office/powerpoint/2010/main" val="238054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349</Words>
  <Application>Microsoft Office PowerPoint</Application>
  <PresentationFormat>Widescreen</PresentationFormat>
  <Paragraphs>67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ui-sans-serif</vt:lpstr>
      <vt:lpstr>Wingdings</vt:lpstr>
      <vt:lpstr>Flow</vt:lpstr>
      <vt:lpstr>CRICKET MANAGEMENT SYSTEM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KISHORE</dc:creator>
  <cp:lastModifiedBy>KISHORE KUMAR S</cp:lastModifiedBy>
  <cp:revision>4</cp:revision>
  <dcterms:modified xsi:type="dcterms:W3CDTF">2025-04-26T15:42:03Z</dcterms:modified>
</cp:coreProperties>
</file>