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70" r:id="rId2"/>
    <p:sldId id="257" r:id="rId3"/>
    <p:sldId id="267" r:id="rId4"/>
    <p:sldId id="271" r:id="rId5"/>
    <p:sldId id="272" r:id="rId6"/>
    <p:sldId id="273" r:id="rId7"/>
    <p:sldId id="261" r:id="rId8"/>
    <p:sldId id="274" r:id="rId9"/>
    <p:sldId id="26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CRICKET MANAGEMENT SYSTEM</a:t>
            </a: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KISHORE KUMAR S 23CDR075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KISHORE NARANDHERAN S P 23CDR076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PARTHA SARATHI M 23CDR116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912F28-40B6-19D5-A775-227041866423}"/>
              </a:ext>
            </a:extLst>
          </p:cNvPr>
          <p:cNvSpPr txBox="1"/>
          <p:nvPr/>
        </p:nvSpPr>
        <p:spPr>
          <a:xfrm>
            <a:off x="5464487" y="6249240"/>
            <a:ext cx="4630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– 2 : 15/03/2025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75388C-BA7A-C071-7B9B-EB8194D8B161}"/>
              </a:ext>
            </a:extLst>
          </p:cNvPr>
          <p:cNvSpPr txBox="1">
            <a:spLocks/>
          </p:cNvSpPr>
          <p:nvPr/>
        </p:nvSpPr>
        <p:spPr>
          <a:xfrm>
            <a:off x="1187115" y="1319645"/>
            <a:ext cx="10539664" cy="500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45720" lvl="0" indent="-33020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69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processes make tournament management slow and error-prone.</a:t>
            </a: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Team, player, and match data are not centrally organized.</a:t>
            </a: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 for scores and schedules are missing.</a:t>
            </a: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structured access for different user roles like admin, coach, and player</a:t>
            </a:r>
            <a:r>
              <a:rPr lang="en-US" dirty="0">
                <a:solidFill>
                  <a:schemeClr val="tx1"/>
                </a:solidFill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Modules</a:t>
            </a:r>
            <a:endParaRPr sz="4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AD810-7157-B237-DD6A-3A785F58D9FC}"/>
              </a:ext>
            </a:extLst>
          </p:cNvPr>
          <p:cNvSpPr txBox="1"/>
          <p:nvPr/>
        </p:nvSpPr>
        <p:spPr>
          <a:xfrm>
            <a:off x="1727661" y="1477818"/>
            <a:ext cx="9047711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Management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 Management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 Management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Reports and Analytics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and Retrieval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905289" y="243095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6159D-D17C-C50E-CCE4-BD63491B94DE}"/>
              </a:ext>
            </a:extLst>
          </p:cNvPr>
          <p:cNvSpPr txBox="1"/>
          <p:nvPr/>
        </p:nvSpPr>
        <p:spPr>
          <a:xfrm>
            <a:off x="1347755" y="936447"/>
            <a:ext cx="886622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BA89C-05C2-90A8-80B8-C318DDBC4FFC}"/>
              </a:ext>
            </a:extLst>
          </p:cNvPr>
          <p:cNvSpPr txBox="1"/>
          <p:nvPr/>
        </p:nvSpPr>
        <p:spPr>
          <a:xfrm>
            <a:off x="1517316" y="287139"/>
            <a:ext cx="915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1FA475-86F8-44DA-109B-06841167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212" y="1282691"/>
            <a:ext cx="10913565" cy="557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centralized platform to manage all cricket tournament-related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admins to create teams, schedule matches, and enter match results.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Coaches can access team and player information to manage lineups and view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 can log in to view their profiles, match participation, and statistics.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role-based access control to keep data organized and secure.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overall efficiency, accuracy, and coordination during tournaments.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3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7D30CB-4932-1DEC-A079-BED8017766C9}"/>
              </a:ext>
            </a:extLst>
          </p:cNvPr>
          <p:cNvSpPr/>
          <p:nvPr/>
        </p:nvSpPr>
        <p:spPr>
          <a:xfrm>
            <a:off x="1986118" y="2480186"/>
            <a:ext cx="9488128" cy="314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200000"/>
              </a:lnSpc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management of teams, matches, and player data.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work and chances of human error.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structured and easily retrievable data.</a:t>
            </a:r>
          </a:p>
          <a:p>
            <a:pPr algn="l"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ui-sans-serif"/>
              </a:rPr>
              <a:t>Cannot provide live updates or real-time online access.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ui-sans-serif"/>
              </a:rPr>
              <a:t>Data sharing between devices is limited without network support.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ui-sans-serif"/>
              </a:rPr>
              <a:t>System must be manually updated if multiple users need access</a:t>
            </a:r>
          </a:p>
          <a:p>
            <a:pPr algn="l">
              <a:lnSpc>
                <a:spcPct val="20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2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66A3D-088C-E8F4-8E09-8E37207D183E}"/>
              </a:ext>
            </a:extLst>
          </p:cNvPr>
          <p:cNvSpPr txBox="1"/>
          <p:nvPr/>
        </p:nvSpPr>
        <p:spPr>
          <a:xfrm>
            <a:off x="1614573" y="247556"/>
            <a:ext cx="966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32E0B-0CB8-72A8-CDB0-AE023388BA7B}"/>
              </a:ext>
            </a:extLst>
          </p:cNvPr>
          <p:cNvSpPr txBox="1"/>
          <p:nvPr/>
        </p:nvSpPr>
        <p:spPr>
          <a:xfrm>
            <a:off x="1423554" y="1226128"/>
            <a:ext cx="10609118" cy="230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000"/>
          </a:p>
          <a:p>
            <a:pPr>
              <a:lnSpc>
                <a:spcPct val="200000"/>
              </a:lnSpc>
            </a:pPr>
            <a:endParaRPr lang="en-US" sz="2000"/>
          </a:p>
          <a:p>
            <a:pPr>
              <a:lnSpc>
                <a:spcPct val="200000"/>
              </a:lnSpc>
            </a:pPr>
            <a:endParaRPr lang="en-IN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C693452B-FF5F-C228-F81E-3B89AFE489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5FF178-40D5-ED18-8C57-2CF958D6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73" y="1320545"/>
            <a:ext cx="9679283" cy="45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DD5C5-72D6-D05F-4176-A62AED488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3F05BB-71E6-149E-391A-3FC31403282F}"/>
              </a:ext>
            </a:extLst>
          </p:cNvPr>
          <p:cNvSpPr txBox="1"/>
          <p:nvPr/>
        </p:nvSpPr>
        <p:spPr>
          <a:xfrm>
            <a:off x="1614573" y="247556"/>
            <a:ext cx="966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Interface 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CA8AD-2A41-17C5-3C23-77D56F0D05F8}"/>
              </a:ext>
            </a:extLst>
          </p:cNvPr>
          <p:cNvSpPr txBox="1"/>
          <p:nvPr/>
        </p:nvSpPr>
        <p:spPr>
          <a:xfrm>
            <a:off x="1423554" y="1226128"/>
            <a:ext cx="10609118" cy="230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000"/>
          </a:p>
          <a:p>
            <a:pPr>
              <a:lnSpc>
                <a:spcPct val="200000"/>
              </a:lnSpc>
            </a:pPr>
            <a:endParaRPr lang="en-US" sz="2000"/>
          </a:p>
          <a:p>
            <a:pPr>
              <a:lnSpc>
                <a:spcPct val="200000"/>
              </a:lnSpc>
            </a:pPr>
            <a:endParaRPr lang="en-IN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09CF86F-5ED7-1F31-8057-56A31CB456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EC785-96C2-3F6D-9EC3-A8B1995CB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20" y="1226128"/>
            <a:ext cx="10181959" cy="48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7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256</Words>
  <Application>Microsoft Office PowerPoint</Application>
  <PresentationFormat>Widescreen</PresentationFormat>
  <Paragraphs>74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Noto Sans Symbols</vt:lpstr>
      <vt:lpstr>Times New Roman</vt:lpstr>
      <vt:lpstr>ui-sans-serif</vt:lpstr>
      <vt:lpstr>Wingdings</vt:lpstr>
      <vt:lpstr>Flow</vt:lpstr>
      <vt:lpstr>CRICKET MANAGEMENT SYSTEM</vt:lpstr>
      <vt:lpstr>Problem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KISHORE</dc:creator>
  <cp:lastModifiedBy>KISHORE KUMAR S</cp:lastModifiedBy>
  <cp:revision>49</cp:revision>
  <dcterms:modified xsi:type="dcterms:W3CDTF">2025-04-26T15:43:37Z</dcterms:modified>
</cp:coreProperties>
</file>