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70" r:id="rId2"/>
    <p:sldId id="257" r:id="rId3"/>
    <p:sldId id="258" r:id="rId4"/>
    <p:sldId id="267" r:id="rId5"/>
    <p:sldId id="271" r:id="rId6"/>
    <p:sldId id="272" r:id="rId7"/>
    <p:sldId id="273" r:id="rId8"/>
    <p:sldId id="274" r:id="rId9"/>
    <p:sldId id="261" r:id="rId10"/>
    <p:sldId id="268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D6B89-FA69-0375-CB36-B181593CC2D1}" v="246" dt="2025-04-25T17:37:14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41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1391919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8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CRICKET MANAGEMENT SYSTEM</a:t>
            </a: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5133474" y="3660467"/>
            <a:ext cx="6538127" cy="1908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600" b="1" dirty="0"/>
              <a:t>                                    </a:t>
            </a:r>
            <a:r>
              <a:rPr lang="en-IN" sz="1800" b="1" dirty="0"/>
              <a:t>                     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KISHORE KUMAR S 23CDR075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KISHORE NARANDHERAN S P 23CDR076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PARTHA SARATHI M 23CDR116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F3449-BA9F-478C-E878-CE40B0645123}"/>
              </a:ext>
            </a:extLst>
          </p:cNvPr>
          <p:cNvSpPr txBox="1"/>
          <p:nvPr/>
        </p:nvSpPr>
        <p:spPr>
          <a:xfrm>
            <a:off x="5702711" y="6283780"/>
            <a:ext cx="2880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– 3 : 26/04/2025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1CC0-219F-CCB8-A477-C0FFAF418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115" y="529390"/>
            <a:ext cx="10218821" cy="673768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275388C-BA7A-C071-7B9B-EB8194D8B161}"/>
              </a:ext>
            </a:extLst>
          </p:cNvPr>
          <p:cNvSpPr txBox="1">
            <a:spLocks/>
          </p:cNvSpPr>
          <p:nvPr/>
        </p:nvSpPr>
        <p:spPr>
          <a:xfrm>
            <a:off x="1187115" y="1319645"/>
            <a:ext cx="10539664" cy="5008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45720" lvl="0" indent="-33020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69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processes make tournament management slow and error-prone.</a:t>
            </a:r>
          </a:p>
          <a:p>
            <a:pPr marL="469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Team, player, and match data are not centrally organized.</a:t>
            </a:r>
          </a:p>
          <a:p>
            <a:pPr marL="469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updates for scores and schedules are missing.</a:t>
            </a:r>
          </a:p>
          <a:p>
            <a:pPr marL="469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structured access for different user roles like admin, coach, and player</a:t>
            </a:r>
            <a:r>
              <a:rPr lang="en-US" dirty="0">
                <a:solidFill>
                  <a:schemeClr val="tx1"/>
                </a:solidFill>
                <a:latin typeface="ui-sans-serif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431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4240209" y="409487"/>
            <a:ext cx="435864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8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1509576" y="1277655"/>
            <a:ext cx="9825081" cy="470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469900" indent="-34290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centralize and simplify the management of teams, players, and match details.</a:t>
            </a:r>
          </a:p>
          <a:p>
            <a:pPr marL="469900" indent="-34290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maintain accurate and organized records of player statistics and match results.</a:t>
            </a:r>
          </a:p>
          <a:p>
            <a:pPr marL="469900" indent="-34290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provide easy and secure access to data for different user roles like admins, coaches, and players.</a:t>
            </a:r>
          </a:p>
          <a:p>
            <a:pPr marL="469900" indent="-34290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reduce manual effort and minimize errors in tournament management.</a:t>
            </a:r>
          </a:p>
          <a:p>
            <a:pPr marL="469900" indent="-34290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support better decision-making through quick retrieval of relevant information.</a:t>
            </a:r>
          </a:p>
          <a:p>
            <a:pPr lvl="1" indent="-457200" algn="just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02384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IN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Modules</a:t>
            </a:r>
            <a:endParaRPr sz="40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CAD810-7157-B237-DD6A-3A785F58D9FC}"/>
              </a:ext>
            </a:extLst>
          </p:cNvPr>
          <p:cNvSpPr txBox="1"/>
          <p:nvPr/>
        </p:nvSpPr>
        <p:spPr>
          <a:xfrm>
            <a:off x="1727661" y="1477818"/>
            <a:ext cx="9047711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Management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Player Management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Match Management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Tournament Management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Reports and Analytics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Storage and Retrieval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Schedule Management</a:t>
            </a:r>
          </a:p>
        </p:txBody>
      </p:sp>
    </p:spTree>
    <p:extLst>
      <p:ext uri="{BB962C8B-B14F-4D97-AF65-F5344CB8AC3E}">
        <p14:creationId xmlns:p14="http://schemas.microsoft.com/office/powerpoint/2010/main" val="199966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905289" y="243095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 Stack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46159D-D17C-C50E-CCE4-BD63491B94DE}"/>
              </a:ext>
            </a:extLst>
          </p:cNvPr>
          <p:cNvSpPr txBox="1"/>
          <p:nvPr/>
        </p:nvSpPr>
        <p:spPr>
          <a:xfrm>
            <a:off x="1347755" y="936447"/>
            <a:ext cx="886622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IN" sz="20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IN" sz="2000" b="1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6BE80D-5647-4101-577C-6B07C28C3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871DAAD-125C-3F2A-BE57-C61B69623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BBA89C-05C2-90A8-80B8-C318DDBC4FFC}"/>
              </a:ext>
            </a:extLst>
          </p:cNvPr>
          <p:cNvSpPr txBox="1"/>
          <p:nvPr/>
        </p:nvSpPr>
        <p:spPr>
          <a:xfrm>
            <a:off x="1517316" y="287139"/>
            <a:ext cx="9157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11FA475-86F8-44DA-109B-06841167A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212" y="1282691"/>
            <a:ext cx="10913565" cy="5575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centralized platform to manage all cricket tournament-related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admins to create teams, schedule matches, and enter match results.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Coaches can access team and player information to manage lineups and view performance.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Players can log in to view their profiles, match participation, and statistics.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role-based access control to keep data organized and secure.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overall efficiency, accuracy, and coordination during tournaments.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834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7D30CB-4932-1DEC-A079-BED8017766C9}"/>
              </a:ext>
            </a:extLst>
          </p:cNvPr>
          <p:cNvSpPr/>
          <p:nvPr/>
        </p:nvSpPr>
        <p:spPr>
          <a:xfrm>
            <a:off x="1986118" y="2480186"/>
            <a:ext cx="9488128" cy="3143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200000"/>
              </a:lnSpc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US" sz="4000" b="1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Simplifies the management of teams, matches, and player data.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Reduces manual work and chances of human error.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structured and easily retrievable data.</a:t>
            </a:r>
          </a:p>
          <a:p>
            <a:pPr algn="l">
              <a:lnSpc>
                <a:spcPct val="200000"/>
              </a:lnSpc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ui-sans-serif"/>
              </a:rPr>
              <a:t>Cannot provide live updates or real-time online access.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ui-sans-serif"/>
              </a:rPr>
              <a:t>Data sharing between devices is limited without network support.</a:t>
            </a: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ui-sans-serif"/>
              </a:rPr>
              <a:t>System must be manually updated if multiple users need access</a:t>
            </a:r>
          </a:p>
          <a:p>
            <a:pPr algn="l">
              <a:lnSpc>
                <a:spcPct val="200000"/>
              </a:lnSpc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</a:pP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320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8CEDB8-B07B-3035-FF9E-B45EE146DAC6}"/>
              </a:ext>
            </a:extLst>
          </p:cNvPr>
          <p:cNvSpPr txBox="1"/>
          <p:nvPr/>
        </p:nvSpPr>
        <p:spPr>
          <a:xfrm>
            <a:off x="1569026" y="1828799"/>
            <a:ext cx="9549247" cy="4208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runs as a standalone application without needing internet or hosting services.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Easy to use with minimal training for admins, coaches, and players.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Economic Feasibility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Low-cost development and no ongoing expenses like hosting or subscriptions.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0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Legal Feasibility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handles only general sports data, so there are no legal concerns.</a:t>
            </a:r>
          </a:p>
          <a:p>
            <a:pPr>
              <a:buNone/>
            </a:pP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39A12-4EEA-9E88-8563-FF71553B60EF}"/>
              </a:ext>
            </a:extLst>
          </p:cNvPr>
          <p:cNvSpPr txBox="1"/>
          <p:nvPr/>
        </p:nvSpPr>
        <p:spPr>
          <a:xfrm>
            <a:off x="4919229" y="466939"/>
            <a:ext cx="2520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267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666A3D-088C-E8F4-8E09-8E37207D183E}"/>
              </a:ext>
            </a:extLst>
          </p:cNvPr>
          <p:cNvSpPr txBox="1"/>
          <p:nvPr/>
        </p:nvSpPr>
        <p:spPr>
          <a:xfrm>
            <a:off x="1614573" y="247556"/>
            <a:ext cx="9661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32E0B-0CB8-72A8-CDB0-AE023388BA7B}"/>
              </a:ext>
            </a:extLst>
          </p:cNvPr>
          <p:cNvSpPr txBox="1"/>
          <p:nvPr/>
        </p:nvSpPr>
        <p:spPr>
          <a:xfrm>
            <a:off x="1423554" y="1226128"/>
            <a:ext cx="10609118" cy="2303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2000"/>
          </a:p>
          <a:p>
            <a:pPr>
              <a:lnSpc>
                <a:spcPct val="200000"/>
              </a:lnSpc>
            </a:pPr>
            <a:endParaRPr lang="en-US" sz="2000"/>
          </a:p>
          <a:p>
            <a:pPr>
              <a:lnSpc>
                <a:spcPct val="200000"/>
              </a:lnSpc>
            </a:pPr>
            <a:endParaRPr lang="en-IN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C693452B-FF5F-C228-F81E-3B89AFE489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723C40-92BE-8A32-1783-4C5AFF646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18" y="1226128"/>
            <a:ext cx="4650519" cy="26159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E056B2-553F-FC17-F173-687335B74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663" y="3994527"/>
            <a:ext cx="4650520" cy="26159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3B8F9E-4B86-333B-33D3-6C2C38343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758" y="1226128"/>
            <a:ext cx="4795559" cy="21093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E61F7A3-F890-2B29-80F9-F943547B6A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3245" y="3799817"/>
            <a:ext cx="4125191" cy="232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64286"/>
      </p:ext>
    </p:extLst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395</Words>
  <Application>Microsoft Office PowerPoint</Application>
  <PresentationFormat>Widescreen</PresentationFormat>
  <Paragraphs>94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Noto Sans Symbols</vt:lpstr>
      <vt:lpstr>Times New Roman</vt:lpstr>
      <vt:lpstr>ui-sans-serif</vt:lpstr>
      <vt:lpstr>Wingdings</vt:lpstr>
      <vt:lpstr>Flow</vt:lpstr>
      <vt:lpstr>CRICKET MANAGEMENT SYSTEM</vt:lpstr>
      <vt:lpstr>Problem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KISHORE</dc:creator>
  <cp:lastModifiedBy>KISHORE KUMAR S</cp:lastModifiedBy>
  <cp:revision>48</cp:revision>
  <dcterms:modified xsi:type="dcterms:W3CDTF">2025-04-26T15:45:39Z</dcterms:modified>
</cp:coreProperties>
</file>