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  <p:sldMasterId id="2147483815" r:id="rId5"/>
  </p:sldMasterIdLst>
  <p:notesMasterIdLst>
    <p:notesMasterId r:id="rId10"/>
  </p:notesMasterIdLst>
  <p:handoutMasterIdLst>
    <p:handoutMasterId r:id="rId11"/>
  </p:handoutMasterIdLst>
  <p:sldIdLst>
    <p:sldId id="306" r:id="rId6"/>
    <p:sldId id="493" r:id="rId7"/>
    <p:sldId id="435" r:id="rId8"/>
    <p:sldId id="270" r:id="rId9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0"/>
    <a:srgbClr val="840B55"/>
    <a:srgbClr val="FF8F1C"/>
    <a:srgbClr val="5C068C"/>
    <a:srgbClr val="0033A0"/>
    <a:srgbClr val="6BB445"/>
    <a:srgbClr val="C800A1"/>
    <a:srgbClr val="00A93D"/>
    <a:srgbClr val="F4633A"/>
    <a:srgbClr val="3C1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8" y="426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s, Michelle (Cognizant)" userId="S::342335@cognizant.com::9c6f396f-485c-4ae8-836b-a71f1318ccd8" providerId="AD" clId="Web-{D2125962-1ACA-4954-A013-DA20026E9BEE}"/>
    <pc:docChg chg="modSld">
      <pc:chgData name="Bruns, Michelle (Cognizant)" userId="S::342335@cognizant.com::9c6f396f-485c-4ae8-836b-a71f1318ccd8" providerId="AD" clId="Web-{D2125962-1ACA-4954-A013-DA20026E9BEE}" dt="2019-05-03T16:10:23.566" v="0"/>
      <pc:docMkLst>
        <pc:docMk/>
      </pc:docMkLst>
      <pc:sldChg chg="modSp">
        <pc:chgData name="Bruns, Michelle (Cognizant)" userId="S::342335@cognizant.com::9c6f396f-485c-4ae8-836b-a71f1318ccd8" providerId="AD" clId="Web-{D2125962-1ACA-4954-A013-DA20026E9BEE}" dt="2019-05-03T16:10:23.566" v="0"/>
        <pc:sldMkLst>
          <pc:docMk/>
          <pc:sldMk cId="3187738506" sldId="486"/>
        </pc:sldMkLst>
        <pc:graphicFrameChg chg="modGraphic">
          <ac:chgData name="Bruns, Michelle (Cognizant)" userId="S::342335@cognizant.com::9c6f396f-485c-4ae8-836b-a71f1318ccd8" providerId="AD" clId="Web-{D2125962-1ACA-4954-A013-DA20026E9BEE}" dt="2019-05-03T16:10:23.566" v="0"/>
          <ac:graphicFrameMkLst>
            <pc:docMk/>
            <pc:sldMk cId="3187738506" sldId="486"/>
            <ac:graphicFrameMk id="7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7201" y="504803"/>
            <a:ext cx="4469952" cy="506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57" indent="-28345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10/10/2019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1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10/10/2019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10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45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8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4805"/>
            <a:ext cx="4298370" cy="4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0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4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0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ClrTx/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ClrTx/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3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ClrTx/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ClrTx/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3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ClrTx/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ClrTx/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53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0" indent="-231770">
              <a:buNone/>
              <a:defRPr sz="4400">
                <a:solidFill>
                  <a:schemeClr val="tx1"/>
                </a:solidFill>
              </a:defRPr>
            </a:lvl2pPr>
            <a:lvl3pPr marL="228594" indent="-22859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2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0" indent="-231770">
              <a:buNone/>
              <a:defRPr sz="4400">
                <a:solidFill>
                  <a:schemeClr val="tx1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0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0" indent="-231770">
              <a:buNone/>
              <a:defRPr sz="4400">
                <a:solidFill>
                  <a:schemeClr val="bg1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5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10/10/2019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10/10/2019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9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9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7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86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04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9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7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2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37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98975" cy="4572000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676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976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9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850058" y="504805"/>
            <a:ext cx="3869455" cy="4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649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486400" y="4800600"/>
            <a:ext cx="914400" cy="155448"/>
          </a:xfrm>
        </p:spPr>
        <p:txBody>
          <a:bodyPr/>
          <a:lstStyle/>
          <a:p>
            <a:fld id="{A3F262AA-DEDE-48CB-AC20-EF8642D85293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384048" y="4800600"/>
            <a:ext cx="228600" cy="155448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9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74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10/10/2019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850057" y="504804"/>
            <a:ext cx="3869455" cy="4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7201" y="504804"/>
            <a:ext cx="4469952" cy="506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8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4805"/>
            <a:ext cx="4298370" cy="4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4805"/>
            <a:ext cx="4298370" cy="4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9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57" indent="-28345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marL="457189" lvl="1" indent="-457189">
              <a:buNone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1" y="1261871"/>
            <a:ext cx="2757488" cy="3319272"/>
          </a:xfrm>
          <a:noFill/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Drag picture to placeholder or click icon to add</a:t>
            </a:r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10/10/2019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5" y="4773169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10/10/2019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709" r:id="rId3"/>
    <p:sldLayoutId id="2147483700" r:id="rId4"/>
    <p:sldLayoutId id="214748367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10/10/2019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39" r:id="rId24"/>
    <p:sldLayoutId id="2147483840" r:id="rId25"/>
    <p:sldLayoutId id="2147483841" r:id="rId26"/>
    <p:sldLayoutId id="2147483842" r:id="rId27"/>
    <p:sldLayoutId id="2147483843" r:id="rId28"/>
    <p:sldLayoutId id="2147483844" r:id="rId29"/>
    <p:sldLayoutId id="2147483845" r:id="rId30"/>
    <p:sldLayoutId id="2147483846" r:id="rId31"/>
    <p:sldLayoutId id="2147483847" r:id="rId32"/>
    <p:sldLayoutId id="2147483848" r:id="rId33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189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378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89BA5-003D-4606-9AE8-D61C2BE8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355986"/>
            <a:ext cx="5029200" cy="387798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B82D1F-7C95-47DF-91EF-DD59692DB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18105"/>
            <a:ext cx="5029200" cy="276999"/>
          </a:xfrm>
        </p:spPr>
        <p:txBody>
          <a:bodyPr/>
          <a:lstStyle/>
          <a:p>
            <a:endParaRPr lang="en-US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8E681E-70DD-4C00-A974-87A79BF8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3255" y="394854"/>
            <a:ext cx="25146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95771" y="4714930"/>
            <a:ext cx="913189" cy="348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37714" y="4760686"/>
            <a:ext cx="1175657" cy="26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172" y="464457"/>
            <a:ext cx="2953657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9015FB4816D4DB61DE88545E1A9EB" ma:contentTypeVersion="2" ma:contentTypeDescription="Create a new document." ma:contentTypeScope="" ma:versionID="73a1b1abf79816b1559743d840506831">
  <xsd:schema xmlns:xsd="http://www.w3.org/2001/XMLSchema" xmlns:xs="http://www.w3.org/2001/XMLSchema" xmlns:p="http://schemas.microsoft.com/office/2006/metadata/properties" xmlns:ns2="6447b202-f680-44e0-a477-1c73069da86d" targetNamespace="http://schemas.microsoft.com/office/2006/metadata/properties" ma:root="true" ma:fieldsID="977bbfe3322cb7f8a6e7ade343bcdb3d" ns2:_="">
    <xsd:import namespace="6447b202-f680-44e0-a477-1c73069da8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47b202-f680-44e0-a477-1c73069da8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402987-8BA1-4204-A427-7640E469BCBD}">
  <ds:schemaRefs>
    <ds:schemaRef ds:uri="6447b202-f680-44e0-a477-1c73069da8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2D20ED1-5CF7-482B-90F4-DA5F9B2606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9BC7E3-711F-4BF0-AE23-3A407C1E8A33}">
  <ds:schemaRefs>
    <ds:schemaRef ds:uri="6447b202-f680-44e0-a477-1c73069da86d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6391</TotalTime>
  <Words>10</Words>
  <Application>Microsoft Office PowerPoint</Application>
  <PresentationFormat>On-screen Show (16:9)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Cognizant</vt:lpstr>
      <vt:lpstr>1_Cognizant</vt:lpstr>
      <vt:lpstr>PowerPoint Presentation</vt:lpstr>
      <vt:lpstr>PowerPoint Presentation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Ramesh.Ramachandran2@cognizant.com</dc:creator>
  <cp:lastModifiedBy>Prabahar, Kishore (Cognizant)</cp:lastModifiedBy>
  <cp:revision>14</cp:revision>
  <cp:lastPrinted>2019-05-14T12:31:42Z</cp:lastPrinted>
  <dcterms:created xsi:type="dcterms:W3CDTF">2018-07-31T09:58:00Z</dcterms:created>
  <dcterms:modified xsi:type="dcterms:W3CDTF">2019-10-11T14:49:39Z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0x010100B259015FB4816D4DB61DE88545E1A9EB</vt:lpwstr>
  </property>
</Properties>
</file>