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xml" ContentType="application/vnd.openxmlformats-officedocument.presentationml.notesSlide+xml"/>
  <Override PartName="/ppt/slides/slide6.xml" ContentType="application/vnd.openxmlformats-officedocument.presentationml.slide+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s/slide5.xml" ContentType="application/vnd.openxmlformats-officedocument.presentationml.slide+xml"/>
  <Override PartName="/ppt/slideLayouts/slideLayout2.xml" ContentType="application/vnd.openxmlformats-officedocument.presentationml.slideLayout+xml"/>
  <Override PartName="/ppt/slides/slide3.xml" ContentType="application/vnd.openxmlformats-officedocument.presentationml.slide+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theme/theme2.xml" ContentType="application/vnd.openxmlformats-officedocument.theme+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strictFirstAndLastChars="0">
  <p:sldMasterIdLst>
    <p:sldMasterId id="2147483648" r:id="rId1"/>
  </p:sldMasterIdLst>
  <p:notesMasterIdLst>
    <p:notesMasterId r:id="rId10"/>
  </p:notesMasterIdLst>
  <p:sldIdLst>
    <p:sldId id="256" r:id="rId4"/>
    <p:sldId id="257" r:id="rId5"/>
    <p:sldId id="258" r:id="rId6"/>
    <p:sldId id="259" r:id="rId7"/>
    <p:sldId id="260" r:id="rId8"/>
    <p:sldId id="261" r:id="rId9"/>
  </p:sldIdLst>
  <p:sldSz cx="12192000" cy="6858000"/>
  <p:notesSz cx="12192000" cy="6858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D12AD78B-ABF8-7A18-0555-14E7F08B3128}">
  <a:tblStyle styleId="{D12AD78B-ABF8-7A18-0555-14E7F08B3128}" styleName="Table_0">
    <a:wholeTbl>
      <a:tcTxStyle>
        <a:srgbClr val="000000"/>
      </a:tcTxStyle>
      <a:tcStyle>
        <a:tcBdr>
          <a:left>
            <a:ln w="9525">
              <a:solidFill>
                <a:srgbClr val="9E9E9E"/>
              </a:solidFill>
            </a:ln>
          </a:left>
          <a:right>
            <a:ln w="9525">
              <a:solidFill>
                <a:srgbClr val="9E9E9E"/>
              </a:solidFill>
            </a:ln>
          </a:right>
          <a:top>
            <a:ln w="9525">
              <a:solidFill>
                <a:srgbClr val="9E9E9E"/>
              </a:solidFill>
            </a:ln>
          </a:top>
          <a:bottom>
            <a:ln w="9525">
              <a:solidFill>
                <a:srgbClr val="9E9E9E"/>
              </a:solidFill>
            </a:ln>
          </a:bottom>
          <a:insideH>
            <a:ln w="9525">
              <a:solidFill>
                <a:srgbClr val="9E9E9E"/>
              </a:solidFill>
            </a:ln>
          </a:insideH>
          <a:insideV>
            <a:ln w="9525">
              <a:solidFill>
                <a:srgbClr val="9E9E9E"/>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notesMaster" Target="notesMasters/notesMaster1.xml"/><Relationship Id="rId11" Type="http://schemas.openxmlformats.org/officeDocument/2006/relationships/presProps" Target="presProps.xml" /><Relationship Id="rId12" Type="http://schemas.openxmlformats.org/officeDocument/2006/relationships/tableStyles" Target="tableStyles.xml" /><Relationship Id="rId13"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3" name="Google Shape;3;n" hidden="0"/>
          <p:cNvSpPr>
            <a:spLocks noChangeAspect="1" noGrp="1" noRot="1"/>
          </p:cNvSpPr>
          <p:nvPr isPhoto="0" userDrawn="0">
            <p:ph type="sldImg" idx="2" hasCustomPrompt="0"/>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hidden="0"/>
          <p:cNvSpPr txBox="1">
            <a:spLocks noGrp="1"/>
          </p:cNvSpPr>
          <p:nvPr isPhoto="0" userDrawn="0">
            <p:ph type="body" idx="1" hasCustomPrompt="0"/>
          </p:nvPr>
        </p:nvSpPr>
        <p:spPr bwMode="auto">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a:defRPr/>
            </a:pPr>
            <a:endParaRPr/>
          </a:p>
        </p:txBody>
      </p:sp>
    </p:spTree>
  </p:cSld>
  <p:clrMap bg1="lt1" tx1="dk1" bg2="dk2" tx2="lt2" accent1="accent1" accent2="accent2" accent3="accent3" accent4="accent4" accent5="accent5" accent6="accent6" hlink="hlink" folHlink="folHlink"/>
  <p:hf dt="1" ftr="0" hdr="1" sldNum="1"/>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marL="158750" indent="0">
              <a:buNone/>
              <a:defRPr/>
            </a:pPr>
            <a:r>
              <a:rPr lang="en-US"/>
              <a:t>Now the question is how do we come up with the binary patterns and illumination values to represent a 3-D virtual scene?</a:t>
            </a: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bg>
      <p:bgPr shadeToTitle="0">
        <a:solidFill>
          <a:srgbClr val="FFFFFF"/>
        </a:solidFill>
      </p:bgPr>
    </p:bg>
    <p:spTree>
      <p:nvGrpSpPr>
        <p:cNvPr id="1" name="" hidden="0"/>
        <p:cNvGrpSpPr/>
        <p:nvPr isPhoto="0" userDrawn="0"/>
      </p:nvGrpSpPr>
      <p:grpSpPr bwMode="auto">
        <a:xfrm>
          <a:off x="0" y="0"/>
          <a:ext cx="0" cy="0"/>
          <a:chOff x="0" y="0"/>
          <a:chExt cx="0" cy="0"/>
        </a:xfrm>
      </p:grpSpPr>
      <p:sp>
        <p:nvSpPr>
          <p:cNvPr id="11" name="Google Shape;11;p2" hidden="0"/>
          <p:cNvSpPr txBox="1">
            <a:spLocks noGrp="1"/>
          </p:cNvSpPr>
          <p:nvPr isPhoto="0" userDrawn="0">
            <p:ph type="ctrTitle" hasCustomPrompt="0"/>
          </p:nvPr>
        </p:nvSpPr>
        <p:spPr bwMode="auto">
          <a:xfrm>
            <a:off x="415611" y="992767"/>
            <a:ext cx="113608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12" name="Google Shape;12;p2" hidden="0"/>
          <p:cNvSpPr txBox="1">
            <a:spLocks noGrp="1"/>
          </p:cNvSpPr>
          <p:nvPr isPhoto="0" userDrawn="0">
            <p:ph type="subTitle" idx="1" hasCustomPrompt="0"/>
          </p:nvPr>
        </p:nvSpPr>
        <p:spPr bwMode="auto">
          <a:xfrm>
            <a:off x="415600" y="3778833"/>
            <a:ext cx="113608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
        <p:nvSpPr>
          <p:cNvPr id="6" name="Slide Number Placeholder 12" hidden="0"/>
          <p:cNvSpPr>
            <a:spLocks noGrp="1"/>
          </p:cNvSpPr>
          <p:nvPr isPhoto="0" userDrawn="0">
            <p:ph type="sldNum" sz="quarter" idx="4" hasCustomPrompt="0"/>
          </p:nvPr>
        </p:nvSpPr>
        <p:spPr bwMode="auto">
          <a:xfrm>
            <a:off x="11413816" y="-22"/>
            <a:ext cx="778185" cy="320040"/>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6FE9A3C-F33A-472A-89C0-24F3E443F03D}"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hidden="0"/>
        <p:cNvGrpSpPr/>
        <p:nvPr isPhoto="0" userDrawn="0"/>
      </p:nvGrpSpPr>
      <p:grpSpPr bwMode="auto">
        <a:xfrm>
          <a:off x="0" y="0"/>
          <a:ext cx="0" cy="0"/>
          <a:chOff x="0" y="0"/>
          <a:chExt cx="0" cy="0"/>
        </a:xfrm>
      </p:grpSpPr>
      <p:sp>
        <p:nvSpPr>
          <p:cNvPr id="15" name="Google Shape;15;p3" hidden="0"/>
          <p:cNvSpPr txBox="1">
            <a:spLocks noGrp="1"/>
          </p:cNvSpPr>
          <p:nvPr isPhoto="0" userDrawn="0">
            <p:ph type="title" hasCustomPrompt="0"/>
          </p:nvPr>
        </p:nvSpPr>
        <p:spPr bwMode="auto">
          <a:xfrm>
            <a:off x="415600" y="2867800"/>
            <a:ext cx="113608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
        <p:nvSpPr>
          <p:cNvPr id="5" name="Slide Number Placeholder 12" hidden="0"/>
          <p:cNvSpPr>
            <a:spLocks noGrp="1"/>
          </p:cNvSpPr>
          <p:nvPr isPhoto="0" userDrawn="0">
            <p:ph type="sldNum" sz="quarter" idx="4" hasCustomPrompt="0"/>
          </p:nvPr>
        </p:nvSpPr>
        <p:spPr bwMode="auto">
          <a:xfrm>
            <a:off x="11316713" y="-22"/>
            <a:ext cx="875288" cy="320040"/>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6FE9A3C-F33A-472A-89C0-24F3E443F03D}"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userDrawn="1">
  <p:cSld name="TITLE_AND_BODY">
    <p:spTree>
      <p:nvGrpSpPr>
        <p:cNvPr id="1" name="" hidden="0"/>
        <p:cNvGrpSpPr/>
        <p:nvPr isPhoto="0" userDrawn="0"/>
      </p:nvGrpSpPr>
      <p:grpSpPr bwMode="auto">
        <a:xfrm>
          <a:off x="0" y="0"/>
          <a:ext cx="0" cy="0"/>
          <a:chOff x="0" y="0"/>
          <a:chExt cx="0" cy="0"/>
        </a:xfrm>
      </p:grpSpPr>
      <p:sp>
        <p:nvSpPr>
          <p:cNvPr id="18" name="Google Shape;18;p4" hidden="0"/>
          <p:cNvSpPr txBox="1">
            <a:spLocks noGrp="1"/>
          </p:cNvSpPr>
          <p:nvPr isPhoto="0" userDrawn="0">
            <p:ph type="title" hasCustomPrompt="0"/>
          </p:nvPr>
        </p:nvSpPr>
        <p:spPr bwMode="auto">
          <a:xfrm>
            <a:off x="0" y="285477"/>
            <a:ext cx="12192000" cy="726601"/>
          </a:xfrm>
          <a:prstGeom prst="rect">
            <a:avLst/>
          </a:prstGeom>
        </p:spPr>
        <p:txBody>
          <a:bodyPr spcFirstLastPara="1" wrap="square" lIns="91425" tIns="91425" rIns="91425" bIns="91425" anchor="t" anchorCtr="0"/>
          <a:lstStyle>
            <a:lvl1pPr lvl="0">
              <a:spcBef>
                <a:spcPts val="0"/>
              </a:spcBef>
              <a:spcAft>
                <a:spcPts val="0"/>
              </a:spcAft>
              <a:buSzPts val="2800"/>
              <a:buNone/>
              <a:defRPr>
                <a:latin typeface="BBC Reith Sans Medium"/>
                <a:ea typeface="BBC Reith Sans Medium"/>
                <a:cs typeface="BBC Reith Sans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19" name="Google Shape;19;p4" hidden="0"/>
          <p:cNvSpPr txBox="1">
            <a:spLocks noGrp="1"/>
          </p:cNvSpPr>
          <p:nvPr isPhoto="0" userDrawn="0">
            <p:ph type="body" idx="1" hasCustomPrompt="0"/>
          </p:nvPr>
        </p:nvSpPr>
        <p:spPr bwMode="auto">
          <a:xfrm>
            <a:off x="415600" y="925675"/>
            <a:ext cx="11360800" cy="5292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
        <p:nvSpPr>
          <p:cNvPr id="21" name="Google Shape;21;p4" hidden="0"/>
          <p:cNvSpPr txBox="1">
            <a:spLocks noGrp="1"/>
          </p:cNvSpPr>
          <p:nvPr isPhoto="0" userDrawn="0">
            <p:ph type="body" idx="2" hasCustomPrompt="0"/>
          </p:nvPr>
        </p:nvSpPr>
        <p:spPr bwMode="auto">
          <a:xfrm>
            <a:off x="1977154" y="6217800"/>
            <a:ext cx="8237692" cy="450036"/>
          </a:xfrm>
          <a:prstGeom prst="rect">
            <a:avLst/>
          </a:prstGeom>
        </p:spPr>
        <p:txBody>
          <a:bodyPr spcFirstLastPara="1" wrap="square" lIns="91425" tIns="91425" rIns="91425" bIns="91425" anchor="b" anchorCtr="0"/>
          <a:lstStyle>
            <a:lvl1pPr marL="165100" lvl="0" indent="0" algn="ctr">
              <a:lnSpc>
                <a:spcPct val="100000"/>
              </a:lnSpc>
              <a:spcBef>
                <a:spcPts val="0"/>
              </a:spcBef>
              <a:spcAft>
                <a:spcPts val="0"/>
              </a:spcAft>
              <a:buClr>
                <a:schemeClr val="dk2"/>
              </a:buClr>
              <a:buSzPts val="1000"/>
              <a:buNone/>
              <a:defRPr sz="1400" i="0">
                <a:solidFill>
                  <a:schemeClr val="dk2"/>
                </a:solidFill>
              </a:defRPr>
            </a:lvl1pPr>
            <a:lvl2pPr marL="914400" lvl="1" indent="-292100">
              <a:lnSpc>
                <a:spcPct val="100000"/>
              </a:lnSpc>
              <a:spcBef>
                <a:spcPts val="0"/>
              </a:spcBef>
              <a:spcAft>
                <a:spcPts val="0"/>
              </a:spcAft>
              <a:buClr>
                <a:schemeClr val="dk2"/>
              </a:buClr>
              <a:buSzPts val="1000"/>
              <a:buChar char="○"/>
              <a:defRPr sz="1000" i="1">
                <a:solidFill>
                  <a:schemeClr val="dk2"/>
                </a:solidFill>
              </a:defRPr>
            </a:lvl2pPr>
            <a:lvl3pPr marL="1371600" lvl="2" indent="-292100">
              <a:lnSpc>
                <a:spcPct val="100000"/>
              </a:lnSpc>
              <a:spcBef>
                <a:spcPts val="0"/>
              </a:spcBef>
              <a:spcAft>
                <a:spcPts val="0"/>
              </a:spcAft>
              <a:buClr>
                <a:schemeClr val="dk2"/>
              </a:buClr>
              <a:buSzPts val="1000"/>
              <a:buChar char="■"/>
              <a:defRPr sz="1000" i="1">
                <a:solidFill>
                  <a:schemeClr val="dk2"/>
                </a:solidFill>
              </a:defRPr>
            </a:lvl3pPr>
            <a:lvl4pPr marL="1828800" lvl="3" indent="-292100">
              <a:lnSpc>
                <a:spcPct val="100000"/>
              </a:lnSpc>
              <a:spcBef>
                <a:spcPts val="0"/>
              </a:spcBef>
              <a:spcAft>
                <a:spcPts val="0"/>
              </a:spcAft>
              <a:buClr>
                <a:schemeClr val="dk2"/>
              </a:buClr>
              <a:buSzPts val="1000"/>
              <a:buChar char="●"/>
              <a:defRPr sz="1000" i="1">
                <a:solidFill>
                  <a:schemeClr val="dk2"/>
                </a:solidFill>
              </a:defRPr>
            </a:lvl4pPr>
            <a:lvl5pPr marL="2286000" lvl="4" indent="-292100">
              <a:lnSpc>
                <a:spcPct val="100000"/>
              </a:lnSpc>
              <a:spcBef>
                <a:spcPts val="0"/>
              </a:spcBef>
              <a:spcAft>
                <a:spcPts val="0"/>
              </a:spcAft>
              <a:buClr>
                <a:schemeClr val="dk2"/>
              </a:buClr>
              <a:buSzPts val="1000"/>
              <a:buChar char="○"/>
              <a:defRPr sz="1000" i="1">
                <a:solidFill>
                  <a:schemeClr val="dk2"/>
                </a:solidFill>
              </a:defRPr>
            </a:lvl5pPr>
            <a:lvl6pPr marL="2743200" lvl="5" indent="-292100">
              <a:lnSpc>
                <a:spcPct val="100000"/>
              </a:lnSpc>
              <a:spcBef>
                <a:spcPts val="0"/>
              </a:spcBef>
              <a:spcAft>
                <a:spcPts val="0"/>
              </a:spcAft>
              <a:buClr>
                <a:schemeClr val="dk2"/>
              </a:buClr>
              <a:buSzPts val="1000"/>
              <a:buChar char="■"/>
              <a:defRPr sz="1000" i="1">
                <a:solidFill>
                  <a:schemeClr val="dk2"/>
                </a:solidFill>
              </a:defRPr>
            </a:lvl6pPr>
            <a:lvl7pPr marL="3200400" lvl="6" indent="-292100">
              <a:lnSpc>
                <a:spcPct val="100000"/>
              </a:lnSpc>
              <a:spcBef>
                <a:spcPts val="0"/>
              </a:spcBef>
              <a:spcAft>
                <a:spcPts val="0"/>
              </a:spcAft>
              <a:buClr>
                <a:schemeClr val="dk2"/>
              </a:buClr>
              <a:buSzPts val="1000"/>
              <a:buChar char="●"/>
              <a:defRPr sz="1000" i="1">
                <a:solidFill>
                  <a:schemeClr val="dk2"/>
                </a:solidFill>
              </a:defRPr>
            </a:lvl7pPr>
            <a:lvl8pPr marL="3657600" lvl="7" indent="-292100">
              <a:lnSpc>
                <a:spcPct val="100000"/>
              </a:lnSpc>
              <a:spcBef>
                <a:spcPts val="0"/>
              </a:spcBef>
              <a:spcAft>
                <a:spcPts val="0"/>
              </a:spcAft>
              <a:buClr>
                <a:schemeClr val="dk2"/>
              </a:buClr>
              <a:buSzPts val="1000"/>
              <a:buChar char="○"/>
              <a:defRPr sz="1000" i="1">
                <a:solidFill>
                  <a:schemeClr val="dk2"/>
                </a:solidFill>
              </a:defRPr>
            </a:lvl8pPr>
            <a:lvl9pPr marL="4114800" lvl="8" indent="-292100">
              <a:lnSpc>
                <a:spcPct val="100000"/>
              </a:lnSpc>
              <a:spcBef>
                <a:spcPts val="0"/>
              </a:spcBef>
              <a:spcAft>
                <a:spcPts val="0"/>
              </a:spcAft>
              <a:buClr>
                <a:schemeClr val="dk2"/>
              </a:buClr>
              <a:buSzPts val="1000"/>
              <a:buChar char="■"/>
              <a:defRPr sz="1000" i="1">
                <a:solidFill>
                  <a:schemeClr val="dk2"/>
                </a:solidFill>
              </a:defRPr>
            </a:lvl9pPr>
          </a:lstStyle>
          <a:p>
            <a:pPr>
              <a:defRPr/>
            </a:pPr>
            <a:endParaRPr/>
          </a:p>
        </p:txBody>
      </p:sp>
      <p:sp>
        <p:nvSpPr>
          <p:cNvPr id="8" name="Slide Number Placeholder 12" hidden="0"/>
          <p:cNvSpPr>
            <a:spLocks noGrp="1"/>
          </p:cNvSpPr>
          <p:nvPr isPhoto="0" userDrawn="0">
            <p:ph type="sldNum" sz="quarter" idx="4" hasCustomPrompt="0"/>
          </p:nvPr>
        </p:nvSpPr>
        <p:spPr bwMode="auto">
          <a:xfrm>
            <a:off x="11413817" y="-22"/>
            <a:ext cx="778184" cy="320040"/>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6FE9A3C-F33A-472A-89C0-24F3E443F03D}"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1" showMasterPhAnim="0" userDrawn="1">
  <p:cSld name="Title only">
    <p:spTree>
      <p:nvGrpSpPr>
        <p:cNvPr id="1" name="" hidden="0"/>
        <p:cNvGrpSpPr/>
        <p:nvPr isPhoto="0" userDrawn="0"/>
      </p:nvGrpSpPr>
      <p:grpSpPr bwMode="auto">
        <a:xfrm>
          <a:off x="0" y="0"/>
          <a:ext cx="0" cy="0"/>
          <a:chOff x="0" y="0"/>
          <a:chExt cx="0" cy="0"/>
        </a:xfrm>
      </p:grpSpPr>
      <p:sp>
        <p:nvSpPr>
          <p:cNvPr id="18" name="Google Shape;18;p4" hidden="0"/>
          <p:cNvSpPr txBox="1">
            <a:spLocks noGrp="1"/>
          </p:cNvSpPr>
          <p:nvPr isPhoto="0" userDrawn="0">
            <p:ph type="title" hasCustomPrompt="0"/>
          </p:nvPr>
        </p:nvSpPr>
        <p:spPr bwMode="auto">
          <a:xfrm>
            <a:off x="0" y="285477"/>
            <a:ext cx="12192000" cy="726601"/>
          </a:xfrm>
          <a:prstGeom prst="rect">
            <a:avLst/>
          </a:prstGeom>
        </p:spPr>
        <p:txBody>
          <a:bodyPr spcFirstLastPara="1" wrap="square" lIns="91425" tIns="91425" rIns="91425" bIns="91425" anchor="t" anchorCtr="0"/>
          <a:lstStyle>
            <a:lvl1pPr lvl="0">
              <a:spcBef>
                <a:spcPts val="0"/>
              </a:spcBef>
              <a:spcAft>
                <a:spcPts val="0"/>
              </a:spcAft>
              <a:buSzPts val="2800"/>
              <a:buNone/>
              <a:defRPr>
                <a:latin typeface="BBC Reith Sans Medium"/>
                <a:ea typeface="BBC Reith Sans Medium"/>
                <a:cs typeface="BBC Reith Sans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8" name="Slide Number Placeholder 12" hidden="0"/>
          <p:cNvSpPr>
            <a:spLocks noGrp="1"/>
          </p:cNvSpPr>
          <p:nvPr isPhoto="0" userDrawn="0">
            <p:ph type="sldNum" sz="quarter" idx="4" hasCustomPrompt="0"/>
          </p:nvPr>
        </p:nvSpPr>
        <p:spPr bwMode="auto">
          <a:xfrm>
            <a:off x="11446185" y="-22"/>
            <a:ext cx="745816" cy="320040"/>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6FE9A3C-F33A-472A-89C0-24F3E443F03D}" type="slidenum">
              <a:rPr lang="en-US"/>
              <a:t/>
            </a:fld>
            <a:endParaRPr lang="en-US"/>
          </a:p>
        </p:txBody>
      </p:sp>
      <p:sp>
        <p:nvSpPr>
          <p:cNvPr id="5" name="Google Shape;21;p4" hidden="0"/>
          <p:cNvSpPr txBox="1">
            <a:spLocks noGrp="1"/>
          </p:cNvSpPr>
          <p:nvPr isPhoto="0" userDrawn="0">
            <p:ph type="body" idx="2" hasCustomPrompt="0"/>
          </p:nvPr>
        </p:nvSpPr>
        <p:spPr bwMode="auto">
          <a:xfrm>
            <a:off x="1977154" y="6217800"/>
            <a:ext cx="8237692" cy="450036"/>
          </a:xfrm>
          <a:prstGeom prst="rect">
            <a:avLst/>
          </a:prstGeom>
        </p:spPr>
        <p:txBody>
          <a:bodyPr spcFirstLastPara="1" wrap="square" lIns="91425" tIns="91425" rIns="91425" bIns="91425" anchor="b" anchorCtr="0"/>
          <a:lstStyle>
            <a:lvl1pPr marL="165100" lvl="0" indent="0" algn="ctr">
              <a:lnSpc>
                <a:spcPct val="100000"/>
              </a:lnSpc>
              <a:spcBef>
                <a:spcPts val="0"/>
              </a:spcBef>
              <a:spcAft>
                <a:spcPts val="0"/>
              </a:spcAft>
              <a:buClr>
                <a:schemeClr val="dk2"/>
              </a:buClr>
              <a:buSzPts val="1000"/>
              <a:buNone/>
              <a:defRPr sz="1400" i="0">
                <a:solidFill>
                  <a:schemeClr val="dk2"/>
                </a:solidFill>
              </a:defRPr>
            </a:lvl1pPr>
            <a:lvl2pPr marL="914400" lvl="1" indent="-292100">
              <a:lnSpc>
                <a:spcPct val="100000"/>
              </a:lnSpc>
              <a:spcBef>
                <a:spcPts val="0"/>
              </a:spcBef>
              <a:spcAft>
                <a:spcPts val="0"/>
              </a:spcAft>
              <a:buClr>
                <a:schemeClr val="dk2"/>
              </a:buClr>
              <a:buSzPts val="1000"/>
              <a:buChar char="○"/>
              <a:defRPr sz="1000" i="1">
                <a:solidFill>
                  <a:schemeClr val="dk2"/>
                </a:solidFill>
              </a:defRPr>
            </a:lvl2pPr>
            <a:lvl3pPr marL="1371600" lvl="2" indent="-292100">
              <a:lnSpc>
                <a:spcPct val="100000"/>
              </a:lnSpc>
              <a:spcBef>
                <a:spcPts val="0"/>
              </a:spcBef>
              <a:spcAft>
                <a:spcPts val="0"/>
              </a:spcAft>
              <a:buClr>
                <a:schemeClr val="dk2"/>
              </a:buClr>
              <a:buSzPts val="1000"/>
              <a:buChar char="■"/>
              <a:defRPr sz="1000" i="1">
                <a:solidFill>
                  <a:schemeClr val="dk2"/>
                </a:solidFill>
              </a:defRPr>
            </a:lvl3pPr>
            <a:lvl4pPr marL="1828800" lvl="3" indent="-292100">
              <a:lnSpc>
                <a:spcPct val="100000"/>
              </a:lnSpc>
              <a:spcBef>
                <a:spcPts val="0"/>
              </a:spcBef>
              <a:spcAft>
                <a:spcPts val="0"/>
              </a:spcAft>
              <a:buClr>
                <a:schemeClr val="dk2"/>
              </a:buClr>
              <a:buSzPts val="1000"/>
              <a:buChar char="●"/>
              <a:defRPr sz="1000" i="1">
                <a:solidFill>
                  <a:schemeClr val="dk2"/>
                </a:solidFill>
              </a:defRPr>
            </a:lvl4pPr>
            <a:lvl5pPr marL="2286000" lvl="4" indent="-292100">
              <a:lnSpc>
                <a:spcPct val="100000"/>
              </a:lnSpc>
              <a:spcBef>
                <a:spcPts val="0"/>
              </a:spcBef>
              <a:spcAft>
                <a:spcPts val="0"/>
              </a:spcAft>
              <a:buClr>
                <a:schemeClr val="dk2"/>
              </a:buClr>
              <a:buSzPts val="1000"/>
              <a:buChar char="○"/>
              <a:defRPr sz="1000" i="1">
                <a:solidFill>
                  <a:schemeClr val="dk2"/>
                </a:solidFill>
              </a:defRPr>
            </a:lvl5pPr>
            <a:lvl6pPr marL="2743200" lvl="5" indent="-292100">
              <a:lnSpc>
                <a:spcPct val="100000"/>
              </a:lnSpc>
              <a:spcBef>
                <a:spcPts val="0"/>
              </a:spcBef>
              <a:spcAft>
                <a:spcPts val="0"/>
              </a:spcAft>
              <a:buClr>
                <a:schemeClr val="dk2"/>
              </a:buClr>
              <a:buSzPts val="1000"/>
              <a:buChar char="■"/>
              <a:defRPr sz="1000" i="1">
                <a:solidFill>
                  <a:schemeClr val="dk2"/>
                </a:solidFill>
              </a:defRPr>
            </a:lvl6pPr>
            <a:lvl7pPr marL="3200400" lvl="6" indent="-292100">
              <a:lnSpc>
                <a:spcPct val="100000"/>
              </a:lnSpc>
              <a:spcBef>
                <a:spcPts val="0"/>
              </a:spcBef>
              <a:spcAft>
                <a:spcPts val="0"/>
              </a:spcAft>
              <a:buClr>
                <a:schemeClr val="dk2"/>
              </a:buClr>
              <a:buSzPts val="1000"/>
              <a:buChar char="●"/>
              <a:defRPr sz="1000" i="1">
                <a:solidFill>
                  <a:schemeClr val="dk2"/>
                </a:solidFill>
              </a:defRPr>
            </a:lvl7pPr>
            <a:lvl8pPr marL="3657600" lvl="7" indent="-292100">
              <a:lnSpc>
                <a:spcPct val="100000"/>
              </a:lnSpc>
              <a:spcBef>
                <a:spcPts val="0"/>
              </a:spcBef>
              <a:spcAft>
                <a:spcPts val="0"/>
              </a:spcAft>
              <a:buClr>
                <a:schemeClr val="dk2"/>
              </a:buClr>
              <a:buSzPts val="1000"/>
              <a:buChar char="○"/>
              <a:defRPr sz="1000" i="1">
                <a:solidFill>
                  <a:schemeClr val="dk2"/>
                </a:solidFill>
              </a:defRPr>
            </a:lvl8pPr>
            <a:lvl9pPr marL="4114800" lvl="8" indent="-292100">
              <a:lnSpc>
                <a:spcPct val="100000"/>
              </a:lnSpc>
              <a:spcBef>
                <a:spcPts val="0"/>
              </a:spcBef>
              <a:spcAft>
                <a:spcPts val="0"/>
              </a:spcAft>
              <a:buClr>
                <a:schemeClr val="dk2"/>
              </a:buClr>
              <a:buSzPts val="1000"/>
              <a:buChar char="■"/>
              <a:defRPr sz="1000" i="1">
                <a:solidFill>
                  <a:schemeClr val="dk2"/>
                </a:solidFill>
              </a:defRPr>
            </a:lvl9pPr>
          </a:lstStyle>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hidden="0"/>
        <p:cNvGrpSpPr/>
        <p:nvPr isPhoto="0" userDrawn="0"/>
      </p:nvGrpSpPr>
      <p:grpSpPr bwMode="auto">
        <a:xfrm>
          <a:off x="0" y="0"/>
          <a:ext cx="0" cy="0"/>
          <a:chOff x="0" y="0"/>
          <a:chExt cx="0" cy="0"/>
        </a:xfrm>
      </p:grpSpPr>
      <p:sp>
        <p:nvSpPr>
          <p:cNvPr id="4" name="Slide Number Placeholder 12" hidden="0"/>
          <p:cNvSpPr>
            <a:spLocks noGrp="1"/>
          </p:cNvSpPr>
          <p:nvPr isPhoto="0" userDrawn="0">
            <p:ph type="sldNum" sz="quarter" idx="4" hasCustomPrompt="0"/>
          </p:nvPr>
        </p:nvSpPr>
        <p:spPr bwMode="auto">
          <a:xfrm>
            <a:off x="11430001" y="-22"/>
            <a:ext cx="762000" cy="320040"/>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fld id="{D6FE9A3C-F33A-472A-89C0-24F3E443F03D}"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hidden="0"/>
        <p:cNvGrpSpPr/>
        <p:nvPr isPhoto="0" userDrawn="0"/>
      </p:nvGrpSpPr>
      <p:grpSpPr bwMode="auto">
        <a:xfrm>
          <a:off x="0" y="0"/>
          <a:ext cx="0" cy="0"/>
          <a:chOff x="0" y="0"/>
          <a:chExt cx="0" cy="0"/>
        </a:xfrm>
      </p:grpSpPr>
      <p:sp>
        <p:nvSpPr>
          <p:cNvPr id="6" name="Google Shape;6;p1" hidden="0"/>
          <p:cNvSpPr txBox="1">
            <a:spLocks noGrp="1"/>
          </p:cNvSpPr>
          <p:nvPr isPhoto="0" userDrawn="0">
            <p:ph type="title" hasCustomPrompt="0"/>
          </p:nvPr>
        </p:nvSpPr>
        <p:spPr bwMode="auto">
          <a:xfrm>
            <a:off x="415600" y="225470"/>
            <a:ext cx="11360800" cy="700183"/>
          </a:xfrm>
          <a:prstGeom prst="rect">
            <a:avLst/>
          </a:prstGeom>
          <a:noFill/>
          <a:ln>
            <a:noFill/>
          </a:ln>
        </p:spPr>
        <p:txBody>
          <a:bodyPr spcFirstLastPara="1" wrap="square" lIns="91425" tIns="91425" rIns="91425" bIns="91425" anchor="ctr" anchorCtr="0"/>
          <a:lstStyle>
            <a:lvl1pPr lvl="0" algn="ctr">
              <a:spcBef>
                <a:spcPts val="0"/>
              </a:spcBef>
              <a:spcAft>
                <a:spcPts val="0"/>
              </a:spcAft>
              <a:buClr>
                <a:srgbClr val="4B9CD3"/>
              </a:buClr>
              <a:buSzPts val="2800"/>
              <a:buNone/>
              <a:defRPr sz="2800">
                <a:solidFill>
                  <a:srgbClr val="4B9CD3"/>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7" name="Google Shape;7;p1" hidden="0"/>
          <p:cNvSpPr txBox="1">
            <a:spLocks noGrp="1"/>
          </p:cNvSpPr>
          <p:nvPr isPhoto="0" userDrawn="0">
            <p:ph type="body" idx="1" hasCustomPrompt="0"/>
          </p:nvPr>
        </p:nvSpPr>
        <p:spPr bwMode="auto">
          <a:xfrm>
            <a:off x="415600" y="925675"/>
            <a:ext cx="11360800" cy="5292000"/>
          </a:xfrm>
          <a:prstGeom prst="rect">
            <a:avLst/>
          </a:prstGeom>
          <a:noFill/>
          <a:ln>
            <a:noFill/>
          </a:ln>
        </p:spPr>
        <p:txBody>
          <a:bodyPr spcFirstLastPara="1" wrap="square" lIns="91425" tIns="91425" rIns="91425" bIns="91425" anchor="t" anchorCtr="0"/>
          <a:lstStyle>
            <a:lvl1pPr marL="457200" lvl="0" indent="-342900">
              <a:lnSpc>
                <a:spcPct val="114999"/>
              </a:lnSpc>
              <a:spcBef>
                <a:spcPts val="0"/>
              </a:spcBef>
              <a:spcAft>
                <a:spcPts val="0"/>
              </a:spcAft>
              <a:buClr>
                <a:schemeClr val="dk2"/>
              </a:buClr>
              <a:buSzPts val="1800"/>
              <a:buChar char="●"/>
              <a:defRPr sz="1800">
                <a:solidFill>
                  <a:schemeClr val="dk2"/>
                </a:solidFill>
              </a:defRPr>
            </a:lvl1pPr>
            <a:lvl2pPr marL="914400" lvl="1" indent="-317500">
              <a:lnSpc>
                <a:spcPct val="114999"/>
              </a:lnSpc>
              <a:spcBef>
                <a:spcPts val="1600"/>
              </a:spcBef>
              <a:spcAft>
                <a:spcPts val="0"/>
              </a:spcAft>
              <a:buClr>
                <a:schemeClr val="dk2"/>
              </a:buClr>
              <a:buSzPts val="1400"/>
              <a:buChar char="○"/>
              <a:defRPr>
                <a:solidFill>
                  <a:schemeClr val="dk2"/>
                </a:solidFill>
              </a:defRPr>
            </a:lvl2pPr>
            <a:lvl3pPr marL="1371600" lvl="2" indent="-317500">
              <a:lnSpc>
                <a:spcPct val="114999"/>
              </a:lnSpc>
              <a:spcBef>
                <a:spcPts val="1600"/>
              </a:spcBef>
              <a:spcAft>
                <a:spcPts val="0"/>
              </a:spcAft>
              <a:buClr>
                <a:schemeClr val="dk2"/>
              </a:buClr>
              <a:buSzPts val="1400"/>
              <a:buChar char="■"/>
              <a:defRPr>
                <a:solidFill>
                  <a:schemeClr val="dk2"/>
                </a:solidFill>
              </a:defRPr>
            </a:lvl3pPr>
            <a:lvl4pPr marL="1828800" lvl="3" indent="-317500">
              <a:lnSpc>
                <a:spcPct val="114999"/>
              </a:lnSpc>
              <a:spcBef>
                <a:spcPts val="1600"/>
              </a:spcBef>
              <a:spcAft>
                <a:spcPts val="0"/>
              </a:spcAft>
              <a:buClr>
                <a:schemeClr val="dk2"/>
              </a:buClr>
              <a:buSzPts val="1400"/>
              <a:buChar char="●"/>
              <a:defRPr>
                <a:solidFill>
                  <a:schemeClr val="dk2"/>
                </a:solidFill>
              </a:defRPr>
            </a:lvl4pPr>
            <a:lvl5pPr marL="2286000" lvl="4" indent="-317500">
              <a:lnSpc>
                <a:spcPct val="114999"/>
              </a:lnSpc>
              <a:spcBef>
                <a:spcPts val="1600"/>
              </a:spcBef>
              <a:spcAft>
                <a:spcPts val="0"/>
              </a:spcAft>
              <a:buClr>
                <a:schemeClr val="dk2"/>
              </a:buClr>
              <a:buSzPts val="1400"/>
              <a:buChar char="○"/>
              <a:defRPr>
                <a:solidFill>
                  <a:schemeClr val="dk2"/>
                </a:solidFill>
              </a:defRPr>
            </a:lvl5pPr>
            <a:lvl6pPr marL="2743200" lvl="5" indent="-317500">
              <a:lnSpc>
                <a:spcPct val="114999"/>
              </a:lnSpc>
              <a:spcBef>
                <a:spcPts val="1600"/>
              </a:spcBef>
              <a:spcAft>
                <a:spcPts val="0"/>
              </a:spcAft>
              <a:buClr>
                <a:schemeClr val="dk2"/>
              </a:buClr>
              <a:buSzPts val="1400"/>
              <a:buChar char="■"/>
              <a:defRPr>
                <a:solidFill>
                  <a:schemeClr val="dk2"/>
                </a:solidFill>
              </a:defRPr>
            </a:lvl6pPr>
            <a:lvl7pPr marL="3200400" lvl="6" indent="-317500">
              <a:lnSpc>
                <a:spcPct val="114999"/>
              </a:lnSpc>
              <a:spcBef>
                <a:spcPts val="1600"/>
              </a:spcBef>
              <a:spcAft>
                <a:spcPts val="0"/>
              </a:spcAft>
              <a:buClr>
                <a:schemeClr val="dk2"/>
              </a:buClr>
              <a:buSzPts val="1400"/>
              <a:buChar char="●"/>
              <a:defRPr>
                <a:solidFill>
                  <a:schemeClr val="dk2"/>
                </a:solidFill>
              </a:defRPr>
            </a:lvl7pPr>
            <a:lvl8pPr marL="3657600" lvl="7" indent="-317500">
              <a:lnSpc>
                <a:spcPct val="114999"/>
              </a:lnSpc>
              <a:spcBef>
                <a:spcPts val="1600"/>
              </a:spcBef>
              <a:spcAft>
                <a:spcPts val="0"/>
              </a:spcAft>
              <a:buClr>
                <a:schemeClr val="dk2"/>
              </a:buClr>
              <a:buSzPts val="1400"/>
              <a:buChar char="○"/>
              <a:defRPr>
                <a:solidFill>
                  <a:schemeClr val="dk2"/>
                </a:solidFill>
              </a:defRPr>
            </a:lvl8pPr>
            <a:lvl9pPr marL="4114800" lvl="8" indent="-317500">
              <a:lnSpc>
                <a:spcPct val="114999"/>
              </a:lnSpc>
              <a:spcBef>
                <a:spcPts val="1600"/>
              </a:spcBef>
              <a:spcAft>
                <a:spcPts val="1600"/>
              </a:spcAft>
              <a:buClr>
                <a:schemeClr val="dk2"/>
              </a:buClr>
              <a:buSzPts val="1400"/>
              <a:buChar char="■"/>
              <a:defRPr>
                <a:solidFill>
                  <a:schemeClr val="dk2"/>
                </a:solidFill>
              </a:defRPr>
            </a:lvl9pPr>
          </a:lstStyle>
          <a:p>
            <a:pPr>
              <a:defRPr/>
            </a:pPr>
            <a:endParaRPr/>
          </a:p>
        </p:txBody>
      </p:sp>
      <p:pic>
        <p:nvPicPr>
          <p:cNvPr id="9" name="Google Shape;9;p1" hidden="0"/>
          <p:cNvPicPr/>
          <p:nvPr isPhoto="0" userDrawn="0"/>
        </p:nvPicPr>
        <p:blipFill>
          <a:blip r:embed="rId7">
            <a:alphaModFix/>
          </a:blip>
          <a:stretch/>
        </p:blipFill>
        <p:spPr bwMode="auto">
          <a:xfrm>
            <a:off x="61330" y="6279100"/>
            <a:ext cx="1775782" cy="524700"/>
          </a:xfrm>
          <a:prstGeom prst="rect">
            <a:avLst/>
          </a:prstGeom>
          <a:noFill/>
          <a:ln>
            <a:noFill/>
          </a:ln>
        </p:spPr>
      </p:pic>
      <p:sp>
        <p:nvSpPr>
          <p:cNvPr id="13" name="Slide Number Placeholder 12" hidden="0"/>
          <p:cNvSpPr>
            <a:spLocks noGrp="1"/>
          </p:cNvSpPr>
          <p:nvPr isPhoto="0" userDrawn="0">
            <p:ph type="sldNum" sz="quarter" idx="4" hasCustomPrompt="0"/>
          </p:nvPr>
        </p:nvSpPr>
        <p:spPr bwMode="auto">
          <a:xfrm>
            <a:off x="11332897" y="-22"/>
            <a:ext cx="859104" cy="320040"/>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pPr>
              <a:defRPr/>
            </a:pPr>
            <a:fld id="{D6FE9A3C-F33A-472A-89C0-24F3E443F03D}" type="slidenum">
              <a:rPr lang="en-US"/>
              <a:t/>
            </a:fld>
            <a:endParaRPr lang="en-US"/>
          </a:p>
        </p:txBody>
      </p:sp>
      <p:sp>
        <p:nvSpPr>
          <p:cNvPr id="2" name="TextBox 1" hidden="0"/>
          <p:cNvSpPr txBox="1"/>
          <p:nvPr isPhoto="0" userDrawn="1"/>
        </p:nvSpPr>
        <p:spPr bwMode="auto">
          <a:xfrm>
            <a:off x="6301841" y="6581001"/>
            <a:ext cx="6515100" cy="276999"/>
          </a:xfrm>
          <a:prstGeom prst="rect">
            <a:avLst/>
          </a:prstGeom>
          <a:noFill/>
        </p:spPr>
        <p:txBody>
          <a:bodyPr wrap="square" rtlCol="0">
            <a:spAutoFit/>
          </a:bodyPr>
          <a:lstStyle/>
          <a:p>
            <a:pPr algn="ctr">
              <a:defRPr/>
            </a:pPr>
            <a:r>
              <a:rPr lang="en-US" sz="1200">
                <a:solidFill>
                  <a:schemeClr val="bg1">
                    <a:lumMod val="50000"/>
                  </a:schemeClr>
                </a:solidFill>
                <a:latin typeface="+mn-lt"/>
              </a:rPr>
              <a:t>Kishore Rathinavel | Doctoral Dissertation Defense | December 13, 2019</a:t>
            </a:r>
            <a:endParaRPr/>
          </a:p>
        </p:txBody>
      </p:sp>
      <p:graphicFrame>
        <p:nvGraphicFramePr>
          <p:cNvPr id="8" name="Table 4" hidden="0"/>
          <p:cNvGraphicFramePr>
            <a:graphicFrameLocks xmlns:a="http://schemas.openxmlformats.org/drawingml/2006/main" noGrp="1"/>
          </p:cNvGraphicFramePr>
          <p:nvPr isPhoto="0" userDrawn="1"/>
        </p:nvGraphicFramePr>
        <p:xfrm>
          <a:off x="2440506" y="-22"/>
          <a:ext cx="7310988" cy="304800"/>
        </p:xfrm>
        <a:graphic>
          <a:graphicData uri="http://schemas.openxmlformats.org/drawingml/2006/table">
            <a:tbl>
              <a:tblPr firstRow="1" firstCol="0" lastRow="0" lastCol="0" bandRow="1" bandCol="0">
                <a:tableStyleId>{D12AD78B-ABF8-7A18-0555-14E7F08B3128}</a:tableStyleId>
              </a:tblPr>
              <a:tblGrid>
                <a:gridCol w="1827747"/>
                <a:gridCol w="1827747"/>
                <a:gridCol w="1827747"/>
                <a:gridCol w="1827747"/>
              </a:tblGrid>
              <a:tr h="263006">
                <a:tc>
                  <a:txBody>
                    <a:bodyPr/>
                    <a:p>
                      <a:pPr algn="ctr">
                        <a:defRPr/>
                      </a:pPr>
                      <a:r>
                        <a:rPr lang="en-US" sz="1400" b="0" u="none">
                          <a:solidFill>
                            <a:schemeClr val="tx1"/>
                          </a:solidFill>
                          <a:latin typeface="+mj-lt"/>
                          <a:ea typeface="BBC Reith Sans Medium"/>
                          <a:cs typeface="BBC Reith Sans Medium"/>
                        </a:rPr>
                        <a:t>Introduction</a:t>
                      </a:r>
                      <a:endParaRPr/>
                    </a:p>
                  </a:txBody>
                  <a:tcPr anchor="ctr">
                    <a:lnL w="12700" algn="ctr">
                      <a:noFill/>
                    </a:lnL>
                    <a:lnR w="12700" algn="ctr">
                      <a:noFill/>
                    </a:lnR>
                    <a:lnT w="12700" algn="ctr">
                      <a:noFill/>
                    </a:lnT>
                    <a:lnB w="12700" algn="ctr">
                      <a:noFill/>
                    </a:lnB>
                    <a:solidFill>
                      <a:schemeClr val="bg1">
                        <a:lumMod val="85000"/>
                      </a:schemeClr>
                    </a:solidFill>
                  </a:tcPr>
                </a:tc>
                <a:tc>
                  <a:txBody>
                    <a:bodyPr/>
                    <a:p>
                      <a:pPr algn="ctr">
                        <a:defRPr/>
                      </a:pPr>
                      <a:r>
                        <a:rPr lang="en-US" sz="1400">
                          <a:solidFill>
                            <a:schemeClr val="tx1"/>
                          </a:solidFill>
                          <a:latin typeface="+mj-lt"/>
                          <a:ea typeface="SF Pro Text"/>
                          <a:cs typeface="SF Pro Text"/>
                        </a:rPr>
                        <a:t>Volumetric</a:t>
                      </a:r>
                      <a:endParaRPr/>
                    </a:p>
                  </a:txBody>
                  <a:tcPr anchor="ctr">
                    <a:lnL w="12700" algn="ctr">
                      <a:noFill/>
                    </a:lnL>
                    <a:lnR w="12700" algn="ctr">
                      <a:noFill/>
                    </a:lnR>
                    <a:lnT w="12700" algn="ctr">
                      <a:noFill/>
                    </a:lnT>
                    <a:lnB w="12700" algn="ctr">
                      <a:noFill/>
                    </a:lnB>
                    <a:solidFill>
                      <a:schemeClr val="bg1">
                        <a:lumMod val="85000"/>
                      </a:schemeClr>
                    </a:solidFill>
                  </a:tcPr>
                </a:tc>
                <a:tc>
                  <a:txBody>
                    <a:bodyPr/>
                    <a:p>
                      <a:pPr algn="ctr">
                        <a:defRPr/>
                      </a:pPr>
                      <a:r>
                        <a:rPr lang="en-US" sz="1400">
                          <a:solidFill>
                            <a:schemeClr val="tx1"/>
                          </a:solidFill>
                          <a:latin typeface="+mj-lt"/>
                          <a:ea typeface="SF Pro Text"/>
                          <a:cs typeface="SF Pro Text"/>
                        </a:rPr>
                        <a:t>Varifocal Occlusion</a:t>
                      </a:r>
                      <a:endParaRPr/>
                    </a:p>
                  </a:txBody>
                  <a:tcPr anchor="ctr">
                    <a:lnL w="12700" algn="ctr">
                      <a:noFill/>
                    </a:lnL>
                    <a:lnR w="12700" algn="ctr">
                      <a:noFill/>
                    </a:lnR>
                    <a:lnT w="12700" algn="ctr">
                      <a:noFill/>
                    </a:lnT>
                    <a:lnB w="12700" algn="ctr">
                      <a:noFill/>
                    </a:lnB>
                    <a:solidFill>
                      <a:schemeClr val="bg1">
                        <a:lumMod val="85000"/>
                      </a:schemeClr>
                    </a:solidFill>
                  </a:tcPr>
                </a:tc>
                <a:tc>
                  <a:txBody>
                    <a:bodyPr/>
                    <a:p>
                      <a:pPr algn="ctr">
                        <a:defRPr/>
                      </a:pPr>
                      <a:r>
                        <a:rPr lang="en-US" sz="1400">
                          <a:solidFill>
                            <a:schemeClr val="tx1"/>
                          </a:solidFill>
                          <a:latin typeface="+mj-lt"/>
                          <a:ea typeface="SF Pro Text"/>
                          <a:cs typeface="SF Pro Text"/>
                        </a:rPr>
                        <a:t>Conclusions</a:t>
                      </a:r>
                      <a:endParaRPr/>
                    </a:p>
                  </a:txBody>
                  <a:tcPr anchor="ctr">
                    <a:lnL w="12700" algn="ctr">
                      <a:noFill/>
                    </a:lnL>
                    <a:lnR w="12700" algn="ctr">
                      <a:noFill/>
                    </a:lnR>
                    <a:lnT w="12700" algn="ctr">
                      <a:noFill/>
                    </a:lnT>
                    <a:lnB w="12700" algn="ctr">
                      <a:noFill/>
                    </a:lnB>
                    <a:solidFill>
                      <a:schemeClr val="bg1">
                        <a:lumMod val="85000"/>
                      </a:schemeClr>
                    </a:solidFill>
                  </a:tcPr>
                </a:tc>
              </a:tr>
            </a:tbl>
          </a:graphicData>
        </a:graphic>
      </p:graphicFrame>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mj-lt"/>
          <a:ea typeface="SF Pro Text"/>
          <a:cs typeface="SF Pro Text"/>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L="114300" marR="0" lvl="0" indent="0" algn="l">
        <a:lnSpc>
          <a:spcPct val="100000"/>
        </a:lnSpc>
        <a:spcBef>
          <a:spcPts val="0"/>
        </a:spcBef>
        <a:spcAft>
          <a:spcPts val="0"/>
        </a:spcAft>
        <a:buClr>
          <a:srgbClr val="000000"/>
        </a:buClr>
        <a:buFont typeface="+mj-lt"/>
        <a:buAutoNum type="arabicPeriod"/>
        <a:defRPr sz="1400" b="0" i="0" u="none" strike="noStrike" cap="none">
          <a:solidFill>
            <a:srgbClr val="000000"/>
          </a:solidFill>
          <a:latin typeface="+mn-lt"/>
          <a:ea typeface="SF Pro Text"/>
          <a:cs typeface="SF Pro Text"/>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0" y="2867800"/>
            <a:ext cx="12192000" cy="1122300"/>
          </a:xfrm>
        </p:spPr>
        <p:txBody>
          <a:bodyPr/>
          <a:lstStyle/>
          <a:p>
            <a:pPr>
              <a:defRPr/>
            </a:pPr>
            <a:r>
              <a:rPr lang="en-US" sz="4000"/>
              <a:t>Optimized Decomposition</a:t>
            </a:r>
            <a:endParaRPr/>
          </a:p>
        </p:txBody>
      </p:sp>
      <p:graphicFrame>
        <p:nvGraphicFramePr>
          <p:cNvPr id="5" name="Table 4" hidden="0"/>
          <p:cNvGraphicFramePr>
            <a:graphicFrameLocks xmlns:a="http://schemas.openxmlformats.org/drawingml/2006/main" noGrp="1"/>
          </p:cNvGraphicFramePr>
          <p:nvPr isPhoto="0" userDrawn="0"/>
        </p:nvGraphicFramePr>
        <p:xfrm>
          <a:off x="2440506" y="-22"/>
          <a:ext cx="7310988" cy="304800"/>
        </p:xfrm>
        <a:graphic>
          <a:graphicData uri="http://schemas.openxmlformats.org/drawingml/2006/table">
            <a:tbl>
              <a:tblPr firstRow="1" firstCol="0" lastRow="0" lastCol="0" bandRow="1" bandCol="0">
                <a:tableStyleId>{D12AD78B-ABF8-7A18-0555-14E7F08B3128}</a:tableStyleId>
                <a:solidFill>
                  <a:srgbClr val="808080">
                    <a:alpha val="0"/>
                  </a:srgbClr>
                </a:solidFill>
              </a:tblPr>
              <a:tblGrid>
                <a:gridCol w="1827747"/>
                <a:gridCol w="1827747"/>
                <a:gridCol w="1827747"/>
                <a:gridCol w="1827747"/>
              </a:tblGrid>
              <a:tr h="263006">
                <a:tc>
                  <a:txBody>
                    <a:bodyPr/>
                    <a:p>
                      <a:pPr algn="ctr">
                        <a:defRPr/>
                      </a:pPr>
                      <a:endParaRPr lang="en-US" sz="1400" b="0" u="none">
                        <a:solidFill>
                          <a:schemeClr val="tx1"/>
                        </a:solidFill>
                        <a:latin typeface="+mj-lt"/>
                        <a:ea typeface="BBC Reith Sans Medium"/>
                        <a:cs typeface="BBC Reith Sans Medium"/>
                      </a:endParaRPr>
                    </a:p>
                  </a:txBody>
                  <a:tcPr anchor="ctr">
                    <a:lnL w="12700" algn="ctr">
                      <a:noFill/>
                    </a:lnL>
                    <a:lnR w="12700" algn="ctr">
                      <a:solidFill>
                        <a:schemeClr val="tx1"/>
                      </a:solidFill>
                    </a:lnR>
                    <a:lnT w="12700" algn="ctr">
                      <a:noFill/>
                    </a:lnT>
                    <a:lnB w="12700" algn="ctr">
                      <a:noFill/>
                    </a:lnB>
                    <a:noFill/>
                  </a:tcPr>
                </a:tc>
                <a:tc>
                  <a:txBody>
                    <a:bodyPr/>
                    <a:p>
                      <a:pPr algn="ctr">
                        <a:defRPr/>
                      </a:pPr>
                      <a:endParaRPr lang="en-US" sz="1400">
                        <a:solidFill>
                          <a:schemeClr val="tx1"/>
                        </a:solidFill>
                        <a:latin typeface="+mj-lt"/>
                        <a:ea typeface="SF Pro Text"/>
                        <a:cs typeface="SF Pro Text"/>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algn="ctr">
                        <a:defRPr/>
                      </a:pPr>
                      <a:endParaRPr lang="en-US" sz="1400">
                        <a:solidFill>
                          <a:schemeClr val="tx1"/>
                        </a:solidFill>
                        <a:latin typeface="+mj-lt"/>
                        <a:ea typeface="SF Pro Text"/>
                        <a:cs typeface="SF Pro Text"/>
                      </a:endParaRPr>
                    </a:p>
                  </a:txBody>
                  <a:tcPr anchor="ctr">
                    <a:lnL w="12700" algn="ctr">
                      <a:solidFill>
                        <a:schemeClr val="tx1"/>
                      </a:solidFill>
                    </a:lnL>
                    <a:lnR w="12700" algn="ctr">
                      <a:noFill/>
                    </a:lnR>
                    <a:lnT w="12700" algn="ctr">
                      <a:noFill/>
                    </a:lnT>
                    <a:lnB w="12700" algn="ctr">
                      <a:noFill/>
                    </a:lnB>
                    <a:noFill/>
                  </a:tcPr>
                </a:tc>
                <a:tc>
                  <a:txBody>
                    <a:bodyPr/>
                    <a:p>
                      <a:pPr algn="ctr">
                        <a:defRPr/>
                      </a:pPr>
                      <a:endParaRPr lang="en-US" sz="1400">
                        <a:solidFill>
                          <a:schemeClr val="tx1"/>
                        </a:solidFill>
                        <a:latin typeface="+mj-lt"/>
                        <a:ea typeface="SF Pro Text"/>
                        <a:cs typeface="SF Pro Text"/>
                      </a:endParaRPr>
                    </a:p>
                  </a:txBody>
                  <a:tcPr anchor="ctr">
                    <a:lnL w="12700" algn="ctr">
                      <a:noFill/>
                    </a:lnL>
                    <a:lnR w="12700" algn="ctr">
                      <a:noFill/>
                    </a:lnR>
                    <a:lnT w="12700" algn="ctr">
                      <a:noFill/>
                    </a:lnT>
                    <a:lnB w="12700" algn="ctr">
                      <a:noFill/>
                    </a:lnB>
                    <a:noFill/>
                  </a:tcPr>
                </a:tc>
              </a:tr>
            </a:tbl>
          </a:graphicData>
        </a:graphic>
      </p:graphicFrame>
      <p:sp>
        <p:nvSpPr>
          <p:cNvPr id="3" name="Slide Number Placeholder 2" hidden="0"/>
          <p:cNvSpPr>
            <a:spLocks noGrp="1"/>
          </p:cNvSpPr>
          <p:nvPr isPhoto="0" userDrawn="0">
            <p:ph type="sldNum" sz="quarter" idx="4" hasCustomPrompt="0"/>
          </p:nvPr>
        </p:nvSpPr>
        <p:spPr bwMode="auto"/>
        <p:txBody>
          <a:bodyPr/>
          <a:lstStyle/>
          <a:p>
            <a:pPr>
              <a:defRPr/>
            </a:pPr>
            <a:fld id="{D6FE9A3C-F33A-472A-89C0-24F3E443F03D}"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Optimized Color-to-Binary Decomposition: Motivation</a:t>
            </a:r>
            <a:endParaRPr/>
          </a:p>
        </p:txBody>
      </p:sp>
      <p:sp>
        <p:nvSpPr>
          <p:cNvPr id="4" name="Text Placeholder 3" hidden="0"/>
          <p:cNvSpPr>
            <a:spLocks noGrp="1"/>
          </p:cNvSpPr>
          <p:nvPr isPhoto="0" userDrawn="0">
            <p:ph type="body" idx="1" hasCustomPrompt="0"/>
          </p:nvPr>
        </p:nvSpPr>
        <p:spPr bwMode="auto">
          <a:xfrm>
            <a:off x="415600" y="3525078"/>
            <a:ext cx="11360800" cy="2692596"/>
          </a:xfrm>
        </p:spPr>
        <p:txBody>
          <a:bodyPr/>
          <a:lstStyle/>
          <a:p>
            <a:pPr>
              <a:lnSpc>
                <a:spcPct val="150000"/>
              </a:lnSpc>
              <a:spcBef>
                <a:spcPts val="600"/>
              </a:spcBef>
              <a:buFont typeface="+mj-lt"/>
              <a:buAutoNum type="arabicPeriod"/>
              <a:defRPr/>
            </a:pPr>
            <a:r>
              <a:rPr lang="en-US" sz="2000"/>
              <a:t>Will reduce depth blur by using fewer binary voxels to depict a color voxel</a:t>
            </a:r>
            <a:endParaRPr/>
          </a:p>
          <a:p>
            <a:pPr marL="482600">
              <a:lnSpc>
                <a:spcPct val="150000"/>
              </a:lnSpc>
              <a:spcBef>
                <a:spcPts val="600"/>
              </a:spcBef>
              <a:buFont typeface="+mj-lt"/>
              <a:buAutoNum type="arabicPeriod"/>
              <a:defRPr/>
            </a:pPr>
            <a:r>
              <a:rPr lang="en-US" sz="2000"/>
              <a:t>Will enable same visual quality for displays with fewer depth planes</a:t>
            </a:r>
            <a:endParaRPr/>
          </a:p>
          <a:p>
            <a:pPr marL="482600">
              <a:lnSpc>
                <a:spcPct val="150000"/>
              </a:lnSpc>
              <a:spcBef>
                <a:spcPts val="600"/>
              </a:spcBef>
              <a:buFont typeface="+mj-lt"/>
              <a:buAutoNum type="arabicPeriod"/>
              <a:defRPr/>
            </a:pPr>
            <a:r>
              <a:rPr lang="en-US" sz="2000"/>
              <a:t>Will enable transparencies: if fewer binary voxels encode a color voxel, then more color voxels can be depicted in depth</a:t>
            </a:r>
            <a:endParaRPr/>
          </a:p>
          <a:p>
            <a:pPr marL="482600">
              <a:lnSpc>
                <a:spcPct val="150000"/>
              </a:lnSpc>
              <a:spcBef>
                <a:spcPts val="600"/>
              </a:spcBef>
              <a:buFont typeface="+mj-lt"/>
              <a:buAutoNum type="arabicPeriod"/>
              <a:defRPr/>
            </a:pPr>
            <a:r>
              <a:rPr lang="en-US" sz="2000"/>
              <a:t>Will enable High Dynamic Range (HDR) imagery</a:t>
            </a:r>
            <a:endParaRPr/>
          </a:p>
        </p:txBody>
      </p:sp>
      <p:sp>
        <p:nvSpPr>
          <p:cNvPr id="10" name="Text Placeholder 9" hidden="0"/>
          <p:cNvSpPr>
            <a:spLocks noGrp="1"/>
          </p:cNvSpPr>
          <p:nvPr isPhoto="0" userDrawn="0">
            <p:ph type="body" idx="2" hasCustomPrompt="0"/>
          </p:nvPr>
        </p:nvSpPr>
        <p:spPr bwMode="auto"/>
        <p:txBody>
          <a:bodyPr/>
          <a:lstStyle/>
          <a:p>
            <a:pPr>
              <a:defRPr/>
            </a:pPr>
            <a:endParaRPr lang="en-US"/>
          </a:p>
        </p:txBody>
      </p:sp>
      <p:pic>
        <p:nvPicPr>
          <p:cNvPr id="7" name="Picture 6" hidden="0"/>
          <p:cNvPicPr>
            <a:picLocks noChangeAspect="1"/>
          </p:cNvPicPr>
          <p:nvPr isPhoto="0" userDrawn="0"/>
        </p:nvPicPr>
        <p:blipFill>
          <a:blip r:embed="rId2"/>
          <a:stretch/>
        </p:blipFill>
        <p:spPr bwMode="auto">
          <a:xfrm>
            <a:off x="881314" y="809267"/>
            <a:ext cx="6445418" cy="2822544"/>
          </a:xfrm>
          <a:prstGeom prst="rect">
            <a:avLst/>
          </a:prstGeom>
        </p:spPr>
      </p:pic>
      <p:pic>
        <p:nvPicPr>
          <p:cNvPr id="8" name="Picture 7" hidden="0"/>
          <p:cNvPicPr>
            <a:picLocks noChangeAspect="1"/>
          </p:cNvPicPr>
          <p:nvPr isPhoto="0" userDrawn="0"/>
        </p:nvPicPr>
        <p:blipFill>
          <a:blip r:embed="rId3"/>
          <a:srcRect l="67101" t="0" r="0" b="0"/>
          <a:stretch/>
        </p:blipFill>
        <p:spPr bwMode="auto">
          <a:xfrm>
            <a:off x="9293337" y="809267"/>
            <a:ext cx="2120480" cy="2822544"/>
          </a:xfrm>
          <a:prstGeom prst="rect">
            <a:avLst/>
          </a:prstGeom>
        </p:spPr>
      </p:pic>
      <p:graphicFrame>
        <p:nvGraphicFramePr>
          <p:cNvPr id="11" name="Table 4" hidden="0"/>
          <p:cNvGraphicFramePr>
            <a:graphicFrameLocks xmlns:a="http://schemas.openxmlformats.org/drawingml/2006/main" noGrp="1"/>
          </p:cNvGraphicFramePr>
          <p:nvPr isPhoto="0" userDrawn="0"/>
        </p:nvGraphicFramePr>
        <p:xfrm>
          <a:off x="2440506" y="-22"/>
          <a:ext cx="7310988" cy="304800"/>
        </p:xfrm>
        <a:graphic>
          <a:graphicData uri="http://schemas.openxmlformats.org/drawingml/2006/table">
            <a:tbl>
              <a:tblPr firstRow="1" firstCol="0" lastRow="0" lastCol="0" bandRow="1" bandCol="0">
                <a:tableStyleId>{D12AD78B-ABF8-7A18-0555-14E7F08B3128}</a:tableStyleId>
                <a:solidFill>
                  <a:srgbClr val="808080">
                    <a:alpha val="0"/>
                  </a:srgbClr>
                </a:solidFill>
              </a:tblPr>
              <a:tblGrid>
                <a:gridCol w="1827747"/>
                <a:gridCol w="1827747"/>
                <a:gridCol w="1827747"/>
                <a:gridCol w="1827747"/>
              </a:tblGrid>
              <a:tr h="263006">
                <a:tc>
                  <a:txBody>
                    <a:bodyPr/>
                    <a:p>
                      <a:pPr algn="ctr">
                        <a:defRPr/>
                      </a:pPr>
                      <a:endParaRPr lang="en-US" sz="1400" b="0" u="none">
                        <a:solidFill>
                          <a:schemeClr val="tx1"/>
                        </a:solidFill>
                        <a:latin typeface="+mj-lt"/>
                        <a:ea typeface="BBC Reith Sans Medium"/>
                        <a:cs typeface="BBC Reith Sans Medium"/>
                      </a:endParaRPr>
                    </a:p>
                  </a:txBody>
                  <a:tcPr anchor="ctr">
                    <a:lnL w="12700" algn="ctr">
                      <a:noFill/>
                    </a:lnL>
                    <a:lnR w="12700" algn="ctr">
                      <a:solidFill>
                        <a:schemeClr val="tx1"/>
                      </a:solidFill>
                    </a:lnR>
                    <a:lnT w="12700" algn="ctr">
                      <a:noFill/>
                    </a:lnT>
                    <a:lnB w="12700" algn="ctr">
                      <a:noFill/>
                    </a:lnB>
                    <a:noFill/>
                  </a:tcPr>
                </a:tc>
                <a:tc>
                  <a:txBody>
                    <a:bodyPr/>
                    <a:p>
                      <a:pPr algn="ctr">
                        <a:defRPr/>
                      </a:pPr>
                      <a:endParaRPr lang="en-US" sz="1400">
                        <a:solidFill>
                          <a:schemeClr val="tx1"/>
                        </a:solidFill>
                        <a:latin typeface="+mj-lt"/>
                        <a:ea typeface="SF Pro Text"/>
                        <a:cs typeface="SF Pro Text"/>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algn="ctr">
                        <a:defRPr/>
                      </a:pPr>
                      <a:endParaRPr lang="en-US" sz="1400">
                        <a:solidFill>
                          <a:schemeClr val="tx1"/>
                        </a:solidFill>
                        <a:latin typeface="+mj-lt"/>
                        <a:ea typeface="SF Pro Text"/>
                        <a:cs typeface="SF Pro Text"/>
                      </a:endParaRPr>
                    </a:p>
                  </a:txBody>
                  <a:tcPr anchor="ctr">
                    <a:lnL w="12700" algn="ctr">
                      <a:solidFill>
                        <a:schemeClr val="tx1"/>
                      </a:solidFill>
                    </a:lnL>
                    <a:lnR w="12700" algn="ctr">
                      <a:noFill/>
                    </a:lnR>
                    <a:lnT w="12700" algn="ctr">
                      <a:noFill/>
                    </a:lnT>
                    <a:lnB w="12700" algn="ctr">
                      <a:noFill/>
                    </a:lnB>
                    <a:noFill/>
                  </a:tcPr>
                </a:tc>
                <a:tc>
                  <a:txBody>
                    <a:bodyPr/>
                    <a:p>
                      <a:pPr algn="ctr">
                        <a:defRPr/>
                      </a:pPr>
                      <a:endParaRPr lang="en-US" sz="1400">
                        <a:solidFill>
                          <a:schemeClr val="tx1"/>
                        </a:solidFill>
                        <a:latin typeface="+mj-lt"/>
                        <a:ea typeface="SF Pro Text"/>
                        <a:cs typeface="SF Pro Text"/>
                      </a:endParaRPr>
                    </a:p>
                  </a:txBody>
                  <a:tcPr anchor="ctr">
                    <a:lnL w="12700" algn="ctr">
                      <a:noFill/>
                    </a:lnL>
                    <a:lnR w="12700" algn="ctr">
                      <a:noFill/>
                    </a:lnR>
                    <a:lnT w="12700" algn="ctr">
                      <a:noFill/>
                    </a:lnT>
                    <a:lnB w="12700" algn="ctr">
                      <a:noFill/>
                    </a:lnB>
                    <a:noFill/>
                  </a:tcPr>
                </a:tc>
              </a:tr>
            </a:tbl>
          </a:graphicData>
        </a:graphic>
      </p:graphicFrame>
      <p:sp>
        <p:nvSpPr>
          <p:cNvPr id="3" name="Slide Number Placeholder 2" hidden="0"/>
          <p:cNvSpPr>
            <a:spLocks noGrp="1"/>
          </p:cNvSpPr>
          <p:nvPr isPhoto="0" userDrawn="0">
            <p:ph type="sldNum" sz="quarter" idx="4" hasCustomPrompt="0"/>
          </p:nvPr>
        </p:nvSpPr>
        <p:spPr bwMode="auto"/>
        <p:txBody>
          <a:bodyPr/>
          <a:lstStyle/>
          <a:p>
            <a:pPr>
              <a:defRPr/>
            </a:pPr>
            <a:fld id="{D6FE9A3C-F33A-472A-89C0-24F3E443F03D}"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Optimized Color-to-Binary Decomposition: Approach</a:t>
            </a:r>
            <a:endParaRPr/>
          </a:p>
        </p:txBody>
      </p:sp>
      <p:sp>
        <p:nvSpPr>
          <p:cNvPr id="3" name="Text Placeholder 2" hidden="0"/>
          <p:cNvSpPr>
            <a:spLocks noGrp="1"/>
          </p:cNvSpPr>
          <p:nvPr isPhoto="0" userDrawn="0">
            <p:ph type="body" idx="1" hasCustomPrompt="0"/>
          </p:nvPr>
        </p:nvSpPr>
        <p:spPr bwMode="auto">
          <a:xfrm>
            <a:off x="1663700" y="925675"/>
            <a:ext cx="8864600" cy="5292000"/>
          </a:xfrm>
        </p:spPr>
        <p:txBody>
          <a:bodyPr/>
          <a:lstStyle/>
          <a:p>
            <a:pPr>
              <a:defRPr/>
            </a:pPr>
            <a:r>
              <a:rPr lang="en-US"/>
              <a:t>Developed three algorithms</a:t>
            </a:r>
            <a:endParaRPr/>
          </a:p>
          <a:p>
            <a:pPr>
              <a:defRPr/>
            </a:pPr>
            <a:r>
              <a:rPr lang="en-US"/>
              <a:t>All algorithms are setup similar to error-diffusion</a:t>
            </a:r>
            <a:endParaRPr/>
          </a:p>
          <a:p>
            <a:pPr lvl="1">
              <a:defRPr/>
            </a:pPr>
            <a:endParaRPr lang="en-US"/>
          </a:p>
          <a:p>
            <a:pPr lvl="1">
              <a:defRPr/>
            </a:pPr>
            <a:endParaRPr lang="en-US"/>
          </a:p>
          <a:p>
            <a:pPr lvl="1">
              <a:defRPr/>
            </a:pPr>
            <a:endParaRPr lang="en-US"/>
          </a:p>
          <a:p>
            <a:pPr lvl="1">
              <a:defRPr/>
            </a:pPr>
            <a:endParaRPr lang="en-US"/>
          </a:p>
          <a:p>
            <a:pPr lvl="1">
              <a:defRPr/>
            </a:pPr>
            <a:endParaRPr lang="en-US"/>
          </a:p>
          <a:p>
            <a:pPr lvl="1">
              <a:defRPr/>
            </a:pPr>
            <a:endParaRPr lang="en-US"/>
          </a:p>
          <a:p>
            <a:pPr lvl="1">
              <a:defRPr/>
            </a:pPr>
            <a:endParaRPr lang="en-US"/>
          </a:p>
        </p:txBody>
      </p:sp>
      <p:sp>
        <p:nvSpPr>
          <p:cNvPr id="16" name="Text Placeholder 15" hidden="0"/>
          <p:cNvSpPr>
            <a:spLocks noGrp="1"/>
          </p:cNvSpPr>
          <p:nvPr isPhoto="0" userDrawn="0">
            <p:ph type="body" idx="2" hasCustomPrompt="0"/>
          </p:nvPr>
        </p:nvSpPr>
        <p:spPr bwMode="auto"/>
        <p:txBody>
          <a:bodyPr/>
          <a:lstStyle/>
          <a:p>
            <a:pPr>
              <a:defRPr/>
            </a:pPr>
            <a:endParaRPr lang="en-US"/>
          </a:p>
        </p:txBody>
      </p:sp>
      <p:pic>
        <p:nvPicPr>
          <p:cNvPr id="6" name="Picture 5" hidden="0"/>
          <p:cNvPicPr>
            <a:picLocks noChangeAspect="1"/>
          </p:cNvPicPr>
          <p:nvPr isPhoto="0" userDrawn="0"/>
        </p:nvPicPr>
        <p:blipFill>
          <a:blip r:embed="rId2"/>
          <a:stretch/>
        </p:blipFill>
        <p:spPr bwMode="auto">
          <a:xfrm>
            <a:off x="3659089" y="1848508"/>
            <a:ext cx="4873821" cy="4005497"/>
          </a:xfrm>
          <a:prstGeom prst="rect">
            <a:avLst/>
          </a:prstGeom>
        </p:spPr>
      </p:pic>
      <p:graphicFrame>
        <p:nvGraphicFramePr>
          <p:cNvPr id="9" name="Table 4" hidden="0"/>
          <p:cNvGraphicFramePr>
            <a:graphicFrameLocks xmlns:a="http://schemas.openxmlformats.org/drawingml/2006/main" noGrp="1"/>
          </p:cNvGraphicFramePr>
          <p:nvPr isPhoto="0" userDrawn="0"/>
        </p:nvGraphicFramePr>
        <p:xfrm>
          <a:off x="2440506" y="-22"/>
          <a:ext cx="7310988" cy="304800"/>
        </p:xfrm>
        <a:graphic>
          <a:graphicData uri="http://schemas.openxmlformats.org/drawingml/2006/table">
            <a:tbl>
              <a:tblPr firstRow="1" firstCol="0" lastRow="0" lastCol="0" bandRow="1" bandCol="0">
                <a:tableStyleId>{D12AD78B-ABF8-7A18-0555-14E7F08B3128}</a:tableStyleId>
                <a:solidFill>
                  <a:srgbClr val="808080">
                    <a:alpha val="0"/>
                  </a:srgbClr>
                </a:solidFill>
              </a:tblPr>
              <a:tblGrid>
                <a:gridCol w="1827747"/>
                <a:gridCol w="1827747"/>
                <a:gridCol w="1827747"/>
                <a:gridCol w="1827747"/>
              </a:tblGrid>
              <a:tr h="263006">
                <a:tc>
                  <a:txBody>
                    <a:bodyPr/>
                    <a:p>
                      <a:pPr algn="ctr">
                        <a:defRPr/>
                      </a:pPr>
                      <a:endParaRPr lang="en-US" sz="1400" b="0" u="none">
                        <a:solidFill>
                          <a:schemeClr val="tx1"/>
                        </a:solidFill>
                        <a:latin typeface="+mj-lt"/>
                        <a:ea typeface="BBC Reith Sans Medium"/>
                        <a:cs typeface="BBC Reith Sans Medium"/>
                      </a:endParaRPr>
                    </a:p>
                  </a:txBody>
                  <a:tcPr anchor="ctr">
                    <a:lnL w="12700" algn="ctr">
                      <a:noFill/>
                    </a:lnL>
                    <a:lnR w="12700" algn="ctr">
                      <a:solidFill>
                        <a:schemeClr val="tx1"/>
                      </a:solidFill>
                    </a:lnR>
                    <a:lnT w="12700" algn="ctr">
                      <a:noFill/>
                    </a:lnT>
                    <a:lnB w="12700" algn="ctr">
                      <a:noFill/>
                    </a:lnB>
                    <a:noFill/>
                  </a:tcPr>
                </a:tc>
                <a:tc>
                  <a:txBody>
                    <a:bodyPr/>
                    <a:p>
                      <a:pPr algn="ctr">
                        <a:defRPr/>
                      </a:pPr>
                      <a:endParaRPr lang="en-US" sz="1400">
                        <a:solidFill>
                          <a:schemeClr val="tx1"/>
                        </a:solidFill>
                        <a:latin typeface="+mj-lt"/>
                        <a:ea typeface="SF Pro Text"/>
                        <a:cs typeface="SF Pro Text"/>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algn="ctr">
                        <a:defRPr/>
                      </a:pPr>
                      <a:endParaRPr lang="en-US" sz="1400">
                        <a:solidFill>
                          <a:schemeClr val="tx1"/>
                        </a:solidFill>
                        <a:latin typeface="+mj-lt"/>
                        <a:ea typeface="SF Pro Text"/>
                        <a:cs typeface="SF Pro Text"/>
                      </a:endParaRPr>
                    </a:p>
                  </a:txBody>
                  <a:tcPr anchor="ctr">
                    <a:lnL w="12700" algn="ctr">
                      <a:solidFill>
                        <a:schemeClr val="tx1"/>
                      </a:solidFill>
                    </a:lnL>
                    <a:lnR w="12700" algn="ctr">
                      <a:noFill/>
                    </a:lnR>
                    <a:lnT w="12700" algn="ctr">
                      <a:noFill/>
                    </a:lnT>
                    <a:lnB w="12700" algn="ctr">
                      <a:noFill/>
                    </a:lnB>
                    <a:noFill/>
                  </a:tcPr>
                </a:tc>
                <a:tc>
                  <a:txBody>
                    <a:bodyPr/>
                    <a:p>
                      <a:pPr algn="ctr">
                        <a:defRPr/>
                      </a:pPr>
                      <a:endParaRPr lang="en-US" sz="1400">
                        <a:solidFill>
                          <a:schemeClr val="tx1"/>
                        </a:solidFill>
                        <a:latin typeface="+mj-lt"/>
                        <a:ea typeface="SF Pro Text"/>
                        <a:cs typeface="SF Pro Text"/>
                      </a:endParaRPr>
                    </a:p>
                  </a:txBody>
                  <a:tcPr anchor="ctr">
                    <a:lnL w="12700" algn="ctr">
                      <a:noFill/>
                    </a:lnL>
                    <a:lnR w="12700" algn="ctr">
                      <a:noFill/>
                    </a:lnR>
                    <a:lnT w="12700" algn="ctr">
                      <a:noFill/>
                    </a:lnT>
                    <a:lnB w="12700" algn="ctr">
                      <a:noFill/>
                    </a:lnB>
                    <a:noFill/>
                  </a:tcPr>
                </a:tc>
              </a:tr>
            </a:tbl>
          </a:graphicData>
        </a:graphic>
      </p:graphicFrame>
      <p:sp>
        <p:nvSpPr>
          <p:cNvPr id="4" name="Slide Number Placeholder 3" hidden="0"/>
          <p:cNvSpPr>
            <a:spLocks noGrp="1"/>
          </p:cNvSpPr>
          <p:nvPr isPhoto="0" userDrawn="0">
            <p:ph type="sldNum" sz="quarter" idx="4" hasCustomPrompt="0"/>
          </p:nvPr>
        </p:nvSpPr>
        <p:spPr bwMode="auto"/>
        <p:txBody>
          <a:bodyPr/>
          <a:lstStyle/>
          <a:p>
            <a:pPr>
              <a:defRPr/>
            </a:pPr>
            <a:fld id="{D6FE9A3C-F33A-472A-89C0-24F3E443F03D}"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0" y="285477"/>
            <a:ext cx="12192000" cy="726601"/>
          </a:xfrm>
        </p:spPr>
        <p:txBody>
          <a:bodyPr/>
          <a:lstStyle/>
          <a:p>
            <a:pPr>
              <a:defRPr/>
            </a:pPr>
            <a:r>
              <a:rPr lang="en-US"/>
              <a:t>Optimized Color-to-Binary Decomposition: Approach</a:t>
            </a:r>
            <a:endParaRPr/>
          </a:p>
        </p:txBody>
      </p:sp>
      <p:sp>
        <p:nvSpPr>
          <p:cNvPr id="3" name="Text Placeholder 2" hidden="0"/>
          <p:cNvSpPr>
            <a:spLocks noGrp="1"/>
          </p:cNvSpPr>
          <p:nvPr isPhoto="0" userDrawn="0">
            <p:ph type="body" idx="1" hasCustomPrompt="0"/>
          </p:nvPr>
        </p:nvSpPr>
        <p:spPr bwMode="auto">
          <a:xfrm>
            <a:off x="1514622" y="925675"/>
            <a:ext cx="10261778" cy="5292000"/>
          </a:xfrm>
        </p:spPr>
        <p:txBody>
          <a:bodyPr/>
          <a:lstStyle/>
          <a:p>
            <a:pPr marL="482600">
              <a:lnSpc>
                <a:spcPct val="150000"/>
              </a:lnSpc>
              <a:buFont typeface="+mj-lt"/>
              <a:buAutoNum type="arabicPeriod"/>
              <a:defRPr/>
            </a:pPr>
            <a:r>
              <a:rPr lang="en-US" sz="2400"/>
              <a:t>Heuristic (or brute-force)</a:t>
            </a:r>
            <a:endParaRPr/>
          </a:p>
          <a:p>
            <a:pPr lvl="1">
              <a:lnSpc>
                <a:spcPct val="150000"/>
              </a:lnSpc>
              <a:spcBef>
                <a:spcPts val="0"/>
              </a:spcBef>
              <a:defRPr/>
            </a:pPr>
            <a:r>
              <a:rPr lang="en-US" sz="1800"/>
              <a:t>Calculates binary images and LED values for all combinations of target image’s color channels (R, G, B, RG, GB, RB, RGB) and selects the case which reduces the overall error the most</a:t>
            </a:r>
            <a:endParaRPr/>
          </a:p>
          <a:p>
            <a:pPr marL="482600">
              <a:lnSpc>
                <a:spcPct val="150000"/>
              </a:lnSpc>
              <a:buFont typeface="+mj-lt"/>
              <a:buAutoNum type="arabicPeriod"/>
              <a:defRPr/>
            </a:pPr>
            <a:r>
              <a:rPr lang="en-US" sz="2400"/>
              <a:t>Highest energy channel minimization</a:t>
            </a:r>
            <a:endParaRPr/>
          </a:p>
          <a:p>
            <a:pPr lvl="1">
              <a:lnSpc>
                <a:spcPct val="150000"/>
              </a:lnSpc>
              <a:spcBef>
                <a:spcPts val="0"/>
              </a:spcBef>
              <a:defRPr/>
            </a:pPr>
            <a:r>
              <a:rPr lang="en-US" sz="1800"/>
              <a:t>Calculates binary images and LED value only for the color channel with highest errors</a:t>
            </a:r>
            <a:endParaRPr/>
          </a:p>
          <a:p>
            <a:pPr marL="482600">
              <a:lnSpc>
                <a:spcPct val="150000"/>
              </a:lnSpc>
              <a:buFont typeface="+mj-lt"/>
              <a:buAutoNum type="arabicPeriod"/>
              <a:defRPr/>
            </a:pPr>
            <a:r>
              <a:rPr lang="en-US" sz="2400"/>
              <a:t>Projected-gradients</a:t>
            </a:r>
            <a:endParaRPr/>
          </a:p>
          <a:p>
            <a:pPr lvl="1">
              <a:lnSpc>
                <a:spcPct val="150000"/>
              </a:lnSpc>
              <a:spcBef>
                <a:spcPts val="0"/>
              </a:spcBef>
              <a:defRPr/>
            </a:pPr>
            <a:r>
              <a:rPr lang="en-US" sz="1800"/>
              <a:t>Uses iterative optimization to jointly optimize the decomposition for all three color channels</a:t>
            </a:r>
            <a:endParaRPr/>
          </a:p>
          <a:p>
            <a:pPr lvl="1">
              <a:lnSpc>
                <a:spcPct val="150000"/>
              </a:lnSpc>
              <a:spcBef>
                <a:spcPts val="0"/>
              </a:spcBef>
              <a:defRPr/>
            </a:pPr>
            <a:r>
              <a:rPr lang="en-US" sz="1800"/>
              <a:t>Similar to Non-negative Matrix Factorization (NMF)</a:t>
            </a:r>
            <a:endParaRPr/>
          </a:p>
          <a:p>
            <a:pPr lvl="1">
              <a:lnSpc>
                <a:spcPct val="150000"/>
              </a:lnSpc>
              <a:spcBef>
                <a:spcPts val="0"/>
              </a:spcBef>
              <a:defRPr/>
            </a:pPr>
            <a:r>
              <a:rPr lang="en-US" sz="1800"/>
              <a:t>Thresholding to arrive at binary image</a:t>
            </a:r>
            <a:endParaRPr/>
          </a:p>
        </p:txBody>
      </p:sp>
      <p:sp>
        <p:nvSpPr>
          <p:cNvPr id="11" name="Text Placeholder 10" hidden="0"/>
          <p:cNvSpPr>
            <a:spLocks noGrp="1"/>
          </p:cNvSpPr>
          <p:nvPr isPhoto="0" userDrawn="0">
            <p:ph type="body" idx="2" hasCustomPrompt="0"/>
          </p:nvPr>
        </p:nvSpPr>
        <p:spPr bwMode="auto"/>
        <p:txBody>
          <a:bodyPr/>
          <a:lstStyle/>
          <a:p>
            <a:pPr>
              <a:defRPr/>
            </a:pPr>
            <a:endParaRPr lang="en-US"/>
          </a:p>
        </p:txBody>
      </p:sp>
      <p:graphicFrame>
        <p:nvGraphicFramePr>
          <p:cNvPr id="8" name="Table 4" hidden="0"/>
          <p:cNvGraphicFramePr>
            <a:graphicFrameLocks xmlns:a="http://schemas.openxmlformats.org/drawingml/2006/main" noGrp="1"/>
          </p:cNvGraphicFramePr>
          <p:nvPr isPhoto="0" userDrawn="0"/>
        </p:nvGraphicFramePr>
        <p:xfrm>
          <a:off x="2440506" y="-22"/>
          <a:ext cx="7310988" cy="304800"/>
        </p:xfrm>
        <a:graphic>
          <a:graphicData uri="http://schemas.openxmlformats.org/drawingml/2006/table">
            <a:tbl>
              <a:tblPr firstRow="1" firstCol="0" lastRow="0" lastCol="0" bandRow="1" bandCol="0">
                <a:tableStyleId>{D12AD78B-ABF8-7A18-0555-14E7F08B3128}</a:tableStyleId>
                <a:solidFill>
                  <a:srgbClr val="808080">
                    <a:alpha val="0"/>
                  </a:srgbClr>
                </a:solidFill>
              </a:tblPr>
              <a:tblGrid>
                <a:gridCol w="1827747"/>
                <a:gridCol w="1827747"/>
                <a:gridCol w="1827747"/>
                <a:gridCol w="1827747"/>
              </a:tblGrid>
              <a:tr h="263006">
                <a:tc>
                  <a:txBody>
                    <a:bodyPr/>
                    <a:p>
                      <a:pPr algn="ctr">
                        <a:defRPr/>
                      </a:pPr>
                      <a:endParaRPr lang="en-US" sz="1400" b="0" u="none">
                        <a:solidFill>
                          <a:schemeClr val="tx1"/>
                        </a:solidFill>
                        <a:latin typeface="+mj-lt"/>
                        <a:ea typeface="BBC Reith Sans Medium"/>
                        <a:cs typeface="BBC Reith Sans Medium"/>
                      </a:endParaRPr>
                    </a:p>
                  </a:txBody>
                  <a:tcPr anchor="ctr">
                    <a:lnL w="12700" algn="ctr">
                      <a:noFill/>
                    </a:lnL>
                    <a:lnR w="12700" algn="ctr">
                      <a:solidFill>
                        <a:schemeClr val="tx1"/>
                      </a:solidFill>
                    </a:lnR>
                    <a:lnT w="12700" algn="ctr">
                      <a:noFill/>
                    </a:lnT>
                    <a:lnB w="12700" algn="ctr">
                      <a:noFill/>
                    </a:lnB>
                    <a:noFill/>
                  </a:tcPr>
                </a:tc>
                <a:tc>
                  <a:txBody>
                    <a:bodyPr/>
                    <a:p>
                      <a:pPr algn="ctr">
                        <a:defRPr/>
                      </a:pPr>
                      <a:endParaRPr lang="en-US" sz="1400">
                        <a:solidFill>
                          <a:schemeClr val="tx1"/>
                        </a:solidFill>
                        <a:latin typeface="+mj-lt"/>
                        <a:ea typeface="SF Pro Text"/>
                        <a:cs typeface="SF Pro Text"/>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algn="ctr">
                        <a:defRPr/>
                      </a:pPr>
                      <a:endParaRPr lang="en-US" sz="1400">
                        <a:solidFill>
                          <a:schemeClr val="tx1"/>
                        </a:solidFill>
                        <a:latin typeface="+mj-lt"/>
                        <a:ea typeface="SF Pro Text"/>
                        <a:cs typeface="SF Pro Text"/>
                      </a:endParaRPr>
                    </a:p>
                  </a:txBody>
                  <a:tcPr anchor="ctr">
                    <a:lnL w="12700" algn="ctr">
                      <a:solidFill>
                        <a:schemeClr val="tx1"/>
                      </a:solidFill>
                    </a:lnL>
                    <a:lnR w="12700" algn="ctr">
                      <a:noFill/>
                    </a:lnR>
                    <a:lnT w="12700" algn="ctr">
                      <a:noFill/>
                    </a:lnT>
                    <a:lnB w="12700" algn="ctr">
                      <a:noFill/>
                    </a:lnB>
                    <a:noFill/>
                  </a:tcPr>
                </a:tc>
                <a:tc>
                  <a:txBody>
                    <a:bodyPr/>
                    <a:p>
                      <a:pPr algn="ctr">
                        <a:defRPr/>
                      </a:pPr>
                      <a:endParaRPr lang="en-US" sz="1400">
                        <a:solidFill>
                          <a:schemeClr val="tx1"/>
                        </a:solidFill>
                        <a:latin typeface="+mj-lt"/>
                        <a:ea typeface="SF Pro Text"/>
                        <a:cs typeface="SF Pro Text"/>
                      </a:endParaRPr>
                    </a:p>
                  </a:txBody>
                  <a:tcPr anchor="ctr">
                    <a:lnL w="12700" algn="ctr">
                      <a:noFill/>
                    </a:lnL>
                    <a:lnR w="12700" algn="ctr">
                      <a:noFill/>
                    </a:lnR>
                    <a:lnT w="12700" algn="ctr">
                      <a:noFill/>
                    </a:lnT>
                    <a:lnB w="12700" algn="ctr">
                      <a:noFill/>
                    </a:lnB>
                    <a:noFill/>
                  </a:tcPr>
                </a:tc>
              </a:tr>
            </a:tbl>
          </a:graphicData>
        </a:graphic>
      </p:graphicFrame>
      <p:sp>
        <p:nvSpPr>
          <p:cNvPr id="4" name="Slide Number Placeholder 3" hidden="0"/>
          <p:cNvSpPr>
            <a:spLocks noGrp="1"/>
          </p:cNvSpPr>
          <p:nvPr isPhoto="0" userDrawn="0">
            <p:ph type="sldNum" sz="quarter" idx="4" hasCustomPrompt="0"/>
          </p:nvPr>
        </p:nvSpPr>
        <p:spPr bwMode="auto"/>
        <p:txBody>
          <a:bodyPr/>
          <a:lstStyle/>
          <a:p>
            <a:pPr>
              <a:defRPr/>
            </a:pPr>
            <a:fld id="{D6FE9A3C-F33A-472A-89C0-24F3E443F03D}"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Simulation Results: Visual quality</a:t>
            </a:r>
            <a:endParaRPr/>
          </a:p>
        </p:txBody>
      </p:sp>
      <p:sp>
        <p:nvSpPr>
          <p:cNvPr id="8" name="Text Placeholder 7" hidden="0"/>
          <p:cNvSpPr>
            <a:spLocks noGrp="1"/>
          </p:cNvSpPr>
          <p:nvPr isPhoto="0" userDrawn="0">
            <p:ph type="body" idx="4294967295" hasCustomPrompt="0"/>
          </p:nvPr>
        </p:nvSpPr>
        <p:spPr bwMode="auto">
          <a:xfrm>
            <a:off x="1537667" y="6217675"/>
            <a:ext cx="9998000" cy="354848"/>
          </a:xfrm>
        </p:spPr>
        <p:txBody>
          <a:bodyPr/>
          <a:lstStyle/>
          <a:p>
            <a:pPr>
              <a:defRPr/>
            </a:pPr>
            <a:endParaRPr lang="en-US"/>
          </a:p>
        </p:txBody>
      </p:sp>
      <p:pic>
        <p:nvPicPr>
          <p:cNvPr id="6" name="Picture 5" hidden="0"/>
          <p:cNvPicPr>
            <a:picLocks noChangeAspect="1"/>
          </p:cNvPicPr>
          <p:nvPr isPhoto="0" userDrawn="0"/>
        </p:nvPicPr>
        <p:blipFill>
          <a:blip r:embed="rId2"/>
          <a:stretch/>
        </p:blipFill>
        <p:spPr bwMode="auto">
          <a:xfrm>
            <a:off x="680040" y="885139"/>
            <a:ext cx="10831920" cy="5204478"/>
          </a:xfrm>
          <a:prstGeom prst="rect">
            <a:avLst/>
          </a:prstGeom>
        </p:spPr>
      </p:pic>
      <p:graphicFrame>
        <p:nvGraphicFramePr>
          <p:cNvPr id="9" name="Table 4" hidden="0"/>
          <p:cNvGraphicFramePr>
            <a:graphicFrameLocks xmlns:a="http://schemas.openxmlformats.org/drawingml/2006/main" noGrp="1"/>
          </p:cNvGraphicFramePr>
          <p:nvPr isPhoto="0" userDrawn="0"/>
        </p:nvGraphicFramePr>
        <p:xfrm>
          <a:off x="2440506" y="-22"/>
          <a:ext cx="7310988" cy="304800"/>
        </p:xfrm>
        <a:graphic>
          <a:graphicData uri="http://schemas.openxmlformats.org/drawingml/2006/table">
            <a:tbl>
              <a:tblPr firstRow="1" firstCol="0" lastRow="0" lastCol="0" bandRow="1" bandCol="0">
                <a:tableStyleId>{D12AD78B-ABF8-7A18-0555-14E7F08B3128}</a:tableStyleId>
                <a:solidFill>
                  <a:srgbClr val="808080">
                    <a:alpha val="0"/>
                  </a:srgbClr>
                </a:solidFill>
              </a:tblPr>
              <a:tblGrid>
                <a:gridCol w="1827747"/>
                <a:gridCol w="1827747"/>
                <a:gridCol w="1827747"/>
                <a:gridCol w="1827747"/>
              </a:tblGrid>
              <a:tr h="263006">
                <a:tc>
                  <a:txBody>
                    <a:bodyPr/>
                    <a:p>
                      <a:pPr algn="ctr">
                        <a:defRPr/>
                      </a:pPr>
                      <a:endParaRPr lang="en-US" sz="1400" b="0" u="none">
                        <a:solidFill>
                          <a:schemeClr val="tx1"/>
                        </a:solidFill>
                        <a:latin typeface="+mj-lt"/>
                        <a:ea typeface="BBC Reith Sans Medium"/>
                        <a:cs typeface="BBC Reith Sans Medium"/>
                      </a:endParaRPr>
                    </a:p>
                  </a:txBody>
                  <a:tcPr anchor="ctr">
                    <a:lnL w="12700" algn="ctr">
                      <a:noFill/>
                    </a:lnL>
                    <a:lnR w="12700" algn="ctr">
                      <a:solidFill>
                        <a:schemeClr val="tx1"/>
                      </a:solidFill>
                    </a:lnR>
                    <a:lnT w="12700" algn="ctr">
                      <a:noFill/>
                    </a:lnT>
                    <a:lnB w="12700" algn="ctr">
                      <a:noFill/>
                    </a:lnB>
                    <a:noFill/>
                  </a:tcPr>
                </a:tc>
                <a:tc>
                  <a:txBody>
                    <a:bodyPr/>
                    <a:p>
                      <a:pPr algn="ctr">
                        <a:defRPr/>
                      </a:pPr>
                      <a:endParaRPr lang="en-US" sz="1400">
                        <a:solidFill>
                          <a:schemeClr val="tx1"/>
                        </a:solidFill>
                        <a:latin typeface="+mj-lt"/>
                        <a:ea typeface="SF Pro Text"/>
                        <a:cs typeface="SF Pro Text"/>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algn="ctr">
                        <a:defRPr/>
                      </a:pPr>
                      <a:endParaRPr lang="en-US" sz="1400">
                        <a:solidFill>
                          <a:schemeClr val="tx1"/>
                        </a:solidFill>
                        <a:latin typeface="+mj-lt"/>
                        <a:ea typeface="SF Pro Text"/>
                        <a:cs typeface="SF Pro Text"/>
                      </a:endParaRPr>
                    </a:p>
                  </a:txBody>
                  <a:tcPr anchor="ctr">
                    <a:lnL w="12700" algn="ctr">
                      <a:solidFill>
                        <a:schemeClr val="tx1"/>
                      </a:solidFill>
                    </a:lnL>
                    <a:lnR w="12700" algn="ctr">
                      <a:noFill/>
                    </a:lnR>
                    <a:lnT w="12700" algn="ctr">
                      <a:noFill/>
                    </a:lnT>
                    <a:lnB w="12700" algn="ctr">
                      <a:noFill/>
                    </a:lnB>
                    <a:noFill/>
                  </a:tcPr>
                </a:tc>
                <a:tc>
                  <a:txBody>
                    <a:bodyPr/>
                    <a:p>
                      <a:pPr algn="ctr">
                        <a:defRPr/>
                      </a:pPr>
                      <a:endParaRPr lang="en-US" sz="1400">
                        <a:solidFill>
                          <a:schemeClr val="tx1"/>
                        </a:solidFill>
                        <a:latin typeface="+mj-lt"/>
                        <a:ea typeface="SF Pro Text"/>
                        <a:cs typeface="SF Pro Text"/>
                      </a:endParaRPr>
                    </a:p>
                  </a:txBody>
                  <a:tcPr anchor="ctr">
                    <a:lnL w="12700" algn="ctr">
                      <a:noFill/>
                    </a:lnL>
                    <a:lnR w="12700" algn="ctr">
                      <a:noFill/>
                    </a:lnR>
                    <a:lnT w="12700" algn="ctr">
                      <a:noFill/>
                    </a:lnT>
                    <a:lnB w="12700" algn="ctr">
                      <a:noFill/>
                    </a:lnB>
                    <a:noFill/>
                  </a:tcPr>
                </a:tc>
              </a:tr>
            </a:tbl>
          </a:graphicData>
        </a:graphic>
      </p:graphicFrame>
      <p:sp>
        <p:nvSpPr>
          <p:cNvPr id="3" name="Slide Number Placeholder 2" hidden="0"/>
          <p:cNvSpPr>
            <a:spLocks noGrp="1"/>
          </p:cNvSpPr>
          <p:nvPr isPhoto="0" userDrawn="0">
            <p:ph type="sldNum" sz="quarter" idx="4" hasCustomPrompt="0"/>
          </p:nvPr>
        </p:nvSpPr>
        <p:spPr bwMode="auto"/>
        <p:txBody>
          <a:bodyPr/>
          <a:lstStyle/>
          <a:p>
            <a:pPr>
              <a:defRPr/>
            </a:pPr>
            <a:fld id="{D6FE9A3C-F33A-472A-89C0-24F3E443F03D}"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Simulation Results: Depth Blur</a:t>
            </a:r>
            <a:endParaRPr/>
          </a:p>
        </p:txBody>
      </p:sp>
      <p:sp>
        <p:nvSpPr>
          <p:cNvPr id="6" name="Text Placeholder 5" hidden="0"/>
          <p:cNvSpPr>
            <a:spLocks noGrp="1"/>
          </p:cNvSpPr>
          <p:nvPr isPhoto="0" userDrawn="0">
            <p:ph type="body" idx="4294967295" hasCustomPrompt="0"/>
          </p:nvPr>
        </p:nvSpPr>
        <p:spPr bwMode="auto">
          <a:xfrm>
            <a:off x="1537667" y="6217675"/>
            <a:ext cx="9998000" cy="354848"/>
          </a:xfrm>
        </p:spPr>
        <p:txBody>
          <a:bodyPr/>
          <a:lstStyle/>
          <a:p>
            <a:pPr>
              <a:defRPr/>
            </a:pPr>
            <a:endParaRPr lang="en-US"/>
          </a:p>
        </p:txBody>
      </p:sp>
      <p:pic>
        <p:nvPicPr>
          <p:cNvPr id="7" name="Picture 6" hidden="0"/>
          <p:cNvPicPr>
            <a:picLocks noChangeAspect="1"/>
          </p:cNvPicPr>
          <p:nvPr isPhoto="0" userDrawn="0"/>
        </p:nvPicPr>
        <p:blipFill>
          <a:blip r:embed="rId2"/>
          <a:stretch/>
        </p:blipFill>
        <p:spPr bwMode="auto">
          <a:xfrm>
            <a:off x="203625" y="2140333"/>
            <a:ext cx="11611660" cy="2316004"/>
          </a:xfrm>
          <a:prstGeom prst="rect">
            <a:avLst/>
          </a:prstGeom>
        </p:spPr>
      </p:pic>
      <p:graphicFrame>
        <p:nvGraphicFramePr>
          <p:cNvPr id="9" name="Table 4" hidden="0"/>
          <p:cNvGraphicFramePr>
            <a:graphicFrameLocks xmlns:a="http://schemas.openxmlformats.org/drawingml/2006/main" noGrp="1"/>
          </p:cNvGraphicFramePr>
          <p:nvPr isPhoto="0" userDrawn="0"/>
        </p:nvGraphicFramePr>
        <p:xfrm>
          <a:off x="2440506" y="-22"/>
          <a:ext cx="7310988" cy="304800"/>
        </p:xfrm>
        <a:graphic>
          <a:graphicData uri="http://schemas.openxmlformats.org/drawingml/2006/table">
            <a:tbl>
              <a:tblPr firstRow="1" firstCol="0" lastRow="0" lastCol="0" bandRow="1" bandCol="0">
                <a:tableStyleId>{D12AD78B-ABF8-7A18-0555-14E7F08B3128}</a:tableStyleId>
                <a:solidFill>
                  <a:srgbClr val="808080">
                    <a:alpha val="0"/>
                  </a:srgbClr>
                </a:solidFill>
              </a:tblPr>
              <a:tblGrid>
                <a:gridCol w="1827747"/>
                <a:gridCol w="1827747"/>
                <a:gridCol w="1827747"/>
                <a:gridCol w="1827747"/>
              </a:tblGrid>
              <a:tr h="263006">
                <a:tc>
                  <a:txBody>
                    <a:bodyPr/>
                    <a:p>
                      <a:pPr algn="ctr">
                        <a:defRPr/>
                      </a:pPr>
                      <a:endParaRPr lang="en-US" sz="1400" b="0" u="none">
                        <a:solidFill>
                          <a:schemeClr val="tx1"/>
                        </a:solidFill>
                        <a:latin typeface="+mj-lt"/>
                        <a:ea typeface="BBC Reith Sans Medium"/>
                        <a:cs typeface="BBC Reith Sans Medium"/>
                      </a:endParaRPr>
                    </a:p>
                  </a:txBody>
                  <a:tcPr anchor="ctr">
                    <a:lnL w="12700" algn="ctr">
                      <a:noFill/>
                    </a:lnL>
                    <a:lnR w="12700" algn="ctr">
                      <a:solidFill>
                        <a:schemeClr val="tx1"/>
                      </a:solidFill>
                    </a:lnR>
                    <a:lnT w="12700" algn="ctr">
                      <a:noFill/>
                    </a:lnT>
                    <a:lnB w="12700" algn="ctr">
                      <a:noFill/>
                    </a:lnB>
                    <a:noFill/>
                  </a:tcPr>
                </a:tc>
                <a:tc>
                  <a:txBody>
                    <a:bodyPr/>
                    <a:p>
                      <a:pPr algn="ctr">
                        <a:defRPr/>
                      </a:pPr>
                      <a:endParaRPr lang="en-US" sz="1400">
                        <a:solidFill>
                          <a:schemeClr val="tx1"/>
                        </a:solidFill>
                        <a:latin typeface="+mj-lt"/>
                        <a:ea typeface="SF Pro Text"/>
                        <a:cs typeface="SF Pro Text"/>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algn="ctr">
                        <a:defRPr/>
                      </a:pPr>
                      <a:endParaRPr lang="en-US" sz="1400">
                        <a:solidFill>
                          <a:schemeClr val="tx1"/>
                        </a:solidFill>
                        <a:latin typeface="+mj-lt"/>
                        <a:ea typeface="SF Pro Text"/>
                        <a:cs typeface="SF Pro Text"/>
                      </a:endParaRPr>
                    </a:p>
                  </a:txBody>
                  <a:tcPr anchor="ctr">
                    <a:lnL w="12700" algn="ctr">
                      <a:solidFill>
                        <a:schemeClr val="tx1"/>
                      </a:solidFill>
                    </a:lnL>
                    <a:lnR w="12700" algn="ctr">
                      <a:noFill/>
                    </a:lnR>
                    <a:lnT w="12700" algn="ctr">
                      <a:noFill/>
                    </a:lnT>
                    <a:lnB w="12700" algn="ctr">
                      <a:noFill/>
                    </a:lnB>
                    <a:noFill/>
                  </a:tcPr>
                </a:tc>
                <a:tc>
                  <a:txBody>
                    <a:bodyPr/>
                    <a:p>
                      <a:pPr algn="ctr">
                        <a:defRPr/>
                      </a:pPr>
                      <a:endParaRPr lang="en-US" sz="1400">
                        <a:solidFill>
                          <a:schemeClr val="tx1"/>
                        </a:solidFill>
                        <a:latin typeface="+mj-lt"/>
                        <a:ea typeface="SF Pro Text"/>
                        <a:cs typeface="SF Pro Text"/>
                      </a:endParaRPr>
                    </a:p>
                  </a:txBody>
                  <a:tcPr anchor="ctr">
                    <a:lnL w="12700" algn="ctr">
                      <a:noFill/>
                    </a:lnL>
                    <a:lnR w="12700" algn="ctr">
                      <a:noFill/>
                    </a:lnR>
                    <a:lnT w="12700" algn="ctr">
                      <a:noFill/>
                    </a:lnT>
                    <a:lnB w="12700" algn="ctr">
                      <a:noFill/>
                    </a:lnB>
                    <a:noFill/>
                  </a:tcPr>
                </a:tc>
              </a:tr>
            </a:tbl>
          </a:graphicData>
        </a:graphic>
      </p:graphicFrame>
      <p:sp>
        <p:nvSpPr>
          <p:cNvPr id="3" name="Slide Number Placeholder 2" hidden="0"/>
          <p:cNvSpPr>
            <a:spLocks noGrp="1"/>
          </p:cNvSpPr>
          <p:nvPr isPhoto="0" userDrawn="0">
            <p:ph type="sldNum" sz="quarter" idx="4" hasCustomPrompt="0"/>
          </p:nvPr>
        </p:nvSpPr>
        <p:spPr bwMode="auto"/>
        <p:txBody>
          <a:bodyPr/>
          <a:lstStyle/>
          <a:p>
            <a:pPr>
              <a:defRPr/>
            </a:pPr>
            <a:fld id="{D6FE9A3C-F33A-472A-89C0-24F3E443F03D}"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Custom 1">
      <a:majorFont>
        <a:latin typeface="BBC Reith Sans"/>
        <a:ea typeface="Arial"/>
        <a:cs typeface="Arial"/>
      </a:majorFont>
      <a:minorFont>
        <a:latin typeface="BBC Reith Sans"/>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ONLYOFFICE/7.0.1.37</Application>
  <DocSecurity>0</DocSecurity>
  <PresentationFormat>Widescreen</PresentationFormat>
  <Paragraphs>0</Paragraphs>
  <Slides>6</Slides>
  <Notes>6</Notes>
  <HiddenSlides>0</HiddenSlides>
  <MMClips>2</MMClips>
  <ScaleCrop>0</ScaleCrop>
  <HeadingPairs>
    <vt:vector size="4" baseType="variant">
      <vt:variant>
        <vt:lpstr>Theme</vt:lpstr>
      </vt:variant>
      <vt:variant>
        <vt:i4>1</vt:i4>
      </vt:variant>
      <vt:variant>
        <vt:lpstr>Slide Titles</vt:lpstr>
      </vt:variant>
      <vt:variant>
        <vt:i4>6</vt:i4>
      </vt:variant>
    </vt:vector>
  </HeadingPairs>
  <TitlesOfParts>
    <vt:vector size="7" baseType="lpstr">
      <vt:lpstr>Theme 1</vt:lpstr>
      <vt:lpstr>Slide 1</vt:lpstr>
      <vt:lpstr>Slide 2</vt:lpstr>
      <vt:lpstr>Slide 3</vt:lpstr>
      <vt:lpstr>Slide 4</vt:lpstr>
      <vt:lpstr>Slide 5</vt:lpstr>
      <vt:lpstr>Slide 6</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Extended Depth-of-Field  Volumetric Near-Eye AR Display</dc:title>
  <dc:subject/>
  <dc:creator>Kishore Rathinavel</dc:creator>
  <cp:keywords/>
  <dc:description/>
  <dc:identifier/>
  <dc:language/>
  <cp:lastModifiedBy/>
  <cp:revision>897</cp:revision>
  <dcterms:modified xsi:type="dcterms:W3CDTF">2022-03-08T21:33:50Z</dcterms:modified>
  <cp:category/>
  <cp:contentStatus/>
  <cp:version/>
</cp:coreProperties>
</file>