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43F8-3F08-4BA6-604F-4711F1FD9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221C-B215-1A50-5FE5-7EBD69B2B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AFBC-375B-D4F9-40B8-3B38396F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70346-9EE8-25CE-2233-52FA6FDB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0BFC-B7F5-9BEF-85D4-BED5D0C7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AF39-207C-29CC-07B0-8D5465B7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B07C1-8210-12D7-ACDA-7D098774E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A185F-2506-2C01-5F1D-435C5CFD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C875-9862-0C4F-1058-A6848A95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63BB-0F6F-4C9E-3271-D67D783E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DBF48-493F-C07C-F5C0-200CB2695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35390-1E39-2B06-9632-195FCC93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CB01-9336-53AC-0A53-25D007B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4DB4-644F-190E-45D9-9280732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3616-16AC-F16E-49C5-8CE6CD29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405E-499B-C8E1-956B-B1BD6138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9FF8-CFDA-DC53-F86B-1F60D672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1AAA-EDA0-ACE9-C094-D220D079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D07A-462A-6ABF-4190-27953117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D35D-7251-F4DA-1B5F-135AD10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38FA-8859-4A54-110C-5327DCA3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E2C-97A8-4F03-E395-EBC52CEA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DB877-1673-596C-6385-F9110B43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9949-81D5-2663-DEDB-F564F5FB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BECA-07FB-DEFA-A891-DE726B6E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1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431D-8383-E025-FD10-435601B6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7831-E7B0-952D-2865-D3DB46FED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C0C5-8303-E326-141A-82F2F3954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E6492-A464-0A0C-5223-4086D22C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B57B5-8FA3-7A1E-2F96-41538853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FB08-0F1B-4997-5722-24A8356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F91F-B780-D0F3-8699-3D4F811F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20FDB-C9AF-960F-E8E1-2FBE33E4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73DEB-32BB-D44A-D6BF-A6D1028C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48213-059A-5131-038C-CE7FC0CCF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7FE43-89C6-F04E-834D-D29FBA667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52385-530B-9F29-468B-B93AAC78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E56E6-5A77-8D64-DDCE-42C9C775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851F-FC32-38B6-443B-F3FD44E9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DD8B-A7AA-1685-7608-766A2713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CB9D1-3B13-07E9-1447-91AD1A12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5651E-2726-6A49-90B5-CC37A689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6E17D-6C74-55D4-8E69-980B0CA9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15DA2-9708-3793-D8B5-5A531080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F31F9-D285-03F5-4780-7D7847D3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79BC7-3A19-82E6-4FB5-EBB7506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A5CE-23D6-A8B2-4FEA-365B8F14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D7BB-64A1-6214-0531-C4BEBAAB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9CADE-C149-233A-EA40-DE07BD8F1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F64E-9797-1BC0-71ED-95E07629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ECD11-054F-6712-C914-DD04437B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D77C1-2E3C-48DB-240E-222145DE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E69-B768-488F-29A3-2A3C974C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1F8C9-7523-946F-3FF0-3E25F490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8B0F1-361B-A65B-96D7-D48D8668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9FEEB-32B9-A0BE-3EAC-8CA88171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0114-C46E-B520-8EE0-CE0AE0AE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CF38-5F96-C46E-445C-DF08E4A6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72409-86B1-B1DF-BD48-231A5352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3BB74-655E-C5DB-CF14-790CBCA4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2492-FC72-EC87-8E68-C8FB2E1F7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A8D1-7025-489E-A3DB-44347668500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E9F4-F60D-64C6-5B2F-1CE3C2C56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6D7B-F832-1EA8-9A2B-24CEC37B3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788C-5D1B-464B-97C1-28A82C253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4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231CE-A40C-5E33-E372-136DC541B2CB}"/>
              </a:ext>
            </a:extLst>
          </p:cNvPr>
          <p:cNvSpPr txBox="1"/>
          <p:nvPr/>
        </p:nvSpPr>
        <p:spPr>
          <a:xfrm>
            <a:off x="5357876" y="2802193"/>
            <a:ext cx="184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63018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F2E8B-7415-1CDB-3F57-5331CEDC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65" y="1396181"/>
            <a:ext cx="8308258" cy="46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4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4E9E7-23F6-D236-D396-31D861EA07B5}"/>
              </a:ext>
            </a:extLst>
          </p:cNvPr>
          <p:cNvSpPr txBox="1"/>
          <p:nvPr/>
        </p:nvSpPr>
        <p:spPr>
          <a:xfrm>
            <a:off x="1101213" y="550605"/>
            <a:ext cx="9301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BLOB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Blob storage is a service which stores structure data as objects, binaries or blobs.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This blob storage can store any type of data such as document file, media file like image or application setup file.</a:t>
            </a:r>
          </a:p>
          <a:p>
            <a:r>
              <a:rPr lang="en-IN" b="1" dirty="0"/>
              <a:t>FILE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Azure files offers fully managed cloud files shares that you can access from anywhere via the industry standard, which is server message protocol or SMB protocol.	</a:t>
            </a:r>
          </a:p>
          <a:p>
            <a:r>
              <a:rPr lang="en-IN" b="1" dirty="0"/>
              <a:t>TABLE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has not become a part of Azure Cosmos DB but azure tables stores the structured NOSQL data in the cloud with key structure attribute.</a:t>
            </a:r>
          </a:p>
          <a:p>
            <a:r>
              <a:rPr lang="en-IN" b="1" dirty="0"/>
              <a:t>QUEUE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Azure queue is a storage service for large number of messages that can be accessed from anywhere in the world via authenticated calls using HTTP or HTTPS.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Azure Queues is commonly used in microservices architecture.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But Azure queues basically allows for asynchronous message queue between application components.</a:t>
            </a:r>
          </a:p>
        </p:txBody>
      </p:sp>
    </p:spTree>
    <p:extLst>
      <p:ext uri="{BB962C8B-B14F-4D97-AF65-F5344CB8AC3E}">
        <p14:creationId xmlns:p14="http://schemas.microsoft.com/office/powerpoint/2010/main" val="2580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A45CE-9658-2077-F664-1B602385BDA3}"/>
              </a:ext>
            </a:extLst>
          </p:cNvPr>
          <p:cNvSpPr txBox="1"/>
          <p:nvPr/>
        </p:nvSpPr>
        <p:spPr>
          <a:xfrm>
            <a:off x="324465" y="678425"/>
            <a:ext cx="11710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BLOB STORAGE CREATION 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When we creating a blob account, you have to choose the access tier.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most common access tier are HOT and COLD.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HOT grant us the lowest latency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Because of that, it should be used with data that is frequently accessed.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storing images or PDF documents that you have to access, we should go with HOT access tier.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And </a:t>
            </a:r>
            <a:r>
              <a:rPr lang="en-IN" dirty="0" err="1"/>
              <a:t>bcoz</a:t>
            </a:r>
            <a:r>
              <a:rPr lang="en-IN" dirty="0"/>
              <a:t> of this low latency its more expensive.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COLD access tier is less in </a:t>
            </a:r>
            <a:r>
              <a:rPr lang="en-IN" dirty="0" err="1"/>
              <a:t>perfomence</a:t>
            </a:r>
            <a:r>
              <a:rPr lang="en-IN" dirty="0"/>
              <a:t> than the hot access tier. Its offers heigh latency, </a:t>
            </a:r>
            <a:r>
              <a:rPr lang="en-IN" dirty="0" err="1"/>
              <a:t>bcoz</a:t>
            </a:r>
            <a:r>
              <a:rPr lang="en-IN" dirty="0"/>
              <a:t> of that cost is lower.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But cold access tier should be used where the data’s are not frequently used.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7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9ED8E-5141-F460-560F-1E2CEFC7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93" y="1359310"/>
            <a:ext cx="8217499" cy="462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C2F6B-E833-C187-D51E-FB5DD68FB011}"/>
              </a:ext>
            </a:extLst>
          </p:cNvPr>
          <p:cNvSpPr txBox="1"/>
          <p:nvPr/>
        </p:nvSpPr>
        <p:spPr>
          <a:xfrm>
            <a:off x="2290916" y="471948"/>
            <a:ext cx="805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below picture shows that flow of the BLOB storage being stores the data of </a:t>
            </a:r>
            <a:r>
              <a:rPr lang="en-IN" dirty="0" err="1"/>
              <a:t>fiels</a:t>
            </a:r>
            <a:r>
              <a:rPr lang="en-IN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600371-6C6C-D2D7-2311-679B3547C1A1}"/>
              </a:ext>
            </a:extLst>
          </p:cNvPr>
          <p:cNvSpPr/>
          <p:nvPr/>
        </p:nvSpPr>
        <p:spPr>
          <a:xfrm>
            <a:off x="2455794" y="4896466"/>
            <a:ext cx="1604930" cy="1226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15F820-65A5-C2B6-BD31-9DC98095FFA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730477" y="5498690"/>
            <a:ext cx="725317" cy="1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8797C6-E807-27C3-6205-FEE39ED7E3F4}"/>
              </a:ext>
            </a:extLst>
          </p:cNvPr>
          <p:cNvSpPr txBox="1"/>
          <p:nvPr/>
        </p:nvSpPr>
        <p:spPr>
          <a:xfrm>
            <a:off x="431916" y="5325086"/>
            <a:ext cx="1298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Access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BE1C47-8299-04E5-16DE-7F64BA8D13D4}"/>
              </a:ext>
            </a:extLst>
          </p:cNvPr>
          <p:cNvSpPr/>
          <p:nvPr/>
        </p:nvSpPr>
        <p:spPr>
          <a:xfrm>
            <a:off x="5517407" y="2255587"/>
            <a:ext cx="2358232" cy="2749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1276-BAFE-5EFA-D895-98085F3BA45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093135" y="3630103"/>
            <a:ext cx="3424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90B179-A6DA-6DF8-73F0-1C7FB93E267E}"/>
              </a:ext>
            </a:extLst>
          </p:cNvPr>
          <p:cNvSpPr txBox="1"/>
          <p:nvPr/>
        </p:nvSpPr>
        <p:spPr>
          <a:xfrm>
            <a:off x="856898" y="3445437"/>
            <a:ext cx="1236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Root folder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A84A86-B0E0-10E7-59AC-FBB1DD99A07D}"/>
              </a:ext>
            </a:extLst>
          </p:cNvPr>
          <p:cNvSpPr/>
          <p:nvPr/>
        </p:nvSpPr>
        <p:spPr>
          <a:xfrm>
            <a:off x="8049971" y="2295965"/>
            <a:ext cx="2358232" cy="2749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9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FD363-09AC-F9D9-B022-6C99C9B83DEB}"/>
              </a:ext>
            </a:extLst>
          </p:cNvPr>
          <p:cNvSpPr txBox="1"/>
          <p:nvPr/>
        </p:nvSpPr>
        <p:spPr>
          <a:xfrm>
            <a:off x="526026" y="281091"/>
            <a:ext cx="11139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terms </a:t>
            </a:r>
            <a:r>
              <a:rPr lang="en-IN" b="1" dirty="0"/>
              <a:t>Queue</a:t>
            </a:r>
            <a:r>
              <a:rPr lang="en-IN" dirty="0"/>
              <a:t> and </a:t>
            </a:r>
            <a:r>
              <a:rPr lang="en-IN" b="1" dirty="0"/>
              <a:t>Queue Triggers </a:t>
            </a:r>
            <a:r>
              <a:rPr lang="en-IN" dirty="0"/>
              <a:t>are closely related in the context of azure, but they refer to different concepts.</a:t>
            </a:r>
          </a:p>
          <a:p>
            <a:r>
              <a:rPr lang="en-IN" b="1" dirty="0"/>
              <a:t>Queue: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 azure Queue is a storage service provided by the azure storage that allow you to store the large number of messages.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These messages typically small, with maximum amount of 64kb, and are stored in a first in first out (FIFO) order.</a:t>
            </a:r>
          </a:p>
          <a:p>
            <a:r>
              <a:rPr lang="en-IN" b="1" dirty="0"/>
              <a:t>Purpose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Queues are used to decouple and distribute the workloads  between different components  of an application. For example you might use a queue to buffer work items that need to be processed by background services or to manage communication between distributed components.</a:t>
            </a:r>
          </a:p>
          <a:p>
            <a:endParaRPr lang="en-IN" dirty="0"/>
          </a:p>
          <a:p>
            <a:r>
              <a:rPr lang="en-IN" b="1" dirty="0"/>
              <a:t>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Allows a asynchronous message processing.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Support a million of messages.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Provides message retention of up to 7 days to default.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Enable scalable and reliable message handling.</a:t>
            </a:r>
          </a:p>
          <a:p>
            <a:r>
              <a:rPr lang="en-IN" b="1" dirty="0"/>
              <a:t>Example of use cases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</a:rPr>
              <a:t>An e-commerce application might place new orders into a queue. A background worker (another service) would then process each order from the queue to update inventory, charge the customer, and send a confirmation 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36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AA36C-E6F0-AD2B-24EE-3767B3DFD327}"/>
              </a:ext>
            </a:extLst>
          </p:cNvPr>
          <p:cNvSpPr txBox="1"/>
          <p:nvPr/>
        </p:nvSpPr>
        <p:spPr>
          <a:xfrm>
            <a:off x="526026" y="536730"/>
            <a:ext cx="11139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Queue Trigger:</a:t>
            </a:r>
          </a:p>
          <a:p>
            <a:pPr marL="342900" indent="-342900">
              <a:buAutoNum type="arabicPeriod"/>
            </a:pPr>
            <a:r>
              <a:rPr lang="en-IN" dirty="0"/>
              <a:t>A Queue trigger in Azure function is a mechanism that automatically invokes when the new message is added to an azure queue. The function is triggered by the pressure of a message queue.</a:t>
            </a:r>
          </a:p>
          <a:p>
            <a:pPr marL="342900" indent="-342900">
              <a:buAutoNum type="arabicPeriod"/>
            </a:pPr>
            <a:r>
              <a:rPr lang="en-IN" dirty="0"/>
              <a:t>Queue triggers  	are used to automatically starts the execution of a function whenever a new message is added to a specific queue. This allow you to build event-driven, serverless workflows that respond to queue without polling or manual interventions. </a:t>
            </a:r>
          </a:p>
          <a:p>
            <a:endParaRPr lang="en-IN" dirty="0"/>
          </a:p>
          <a:p>
            <a:r>
              <a:rPr lang="en-US" b="1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Automatically scales with the number of messages in the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Simplifies processing of queue messages by integrating directly with Azure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Supports retries and poison message handling if processing fails.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Handles message deletion automatically after successful processing.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IN" b="1" dirty="0"/>
              <a:t>Example Use Case: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Continuing the e-commerce example, a Queue Trigger could be set up to start a function that processes each order message from the queue. Once processed, the function might update the database, notify the user, and then delete the message from the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83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665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Selvam</dc:creator>
  <cp:lastModifiedBy>Kishore Selvam</cp:lastModifiedBy>
  <cp:revision>12</cp:revision>
  <dcterms:created xsi:type="dcterms:W3CDTF">2024-08-31T14:14:37Z</dcterms:created>
  <dcterms:modified xsi:type="dcterms:W3CDTF">2024-09-03T17:39:02Z</dcterms:modified>
</cp:coreProperties>
</file>