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4" r:id="rId6"/>
    <p:sldMasterId id="214748367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Lst>
  <p:sldSz cy="6858000" cx="12192000"/>
  <p:notesSz cx="6858000" cy="9144000"/>
  <p:embeddedFontLst>
    <p:embeddedFont>
      <p:font typeface="Nunito SemiBold"/>
      <p:regular r:id="rId64"/>
      <p:bold r:id="rId65"/>
      <p:italic r:id="rId66"/>
      <p:boldItalic r:id="rId67"/>
    </p:embeddedFont>
    <p:embeddedFont>
      <p:font typeface="Nunito"/>
      <p:regular r:id="rId68"/>
      <p:bold r:id="rId69"/>
      <p:italic r:id="rId70"/>
      <p:boldItalic r:id="rId71"/>
    </p:embeddedFont>
    <p:embeddedFont>
      <p:font typeface="Nunito ExtraBold"/>
      <p:bold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4" roundtripDataSignature="AMtx7mia9zKgPSsB00ThvPP3r3Iyq3NKS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Vishnu Subramanian"/>
  <p:cmAuthor clrIdx="1" id="1" initials="" lastIdx="3" name="Akash Awasth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E34C2E-8474-465C-8C31-E4542C85B17C}">
  <a:tblStyle styleId="{8AE34C2E-8474-465C-8C31-E4542C85B17C}"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2AA8CFFA-BDC8-4A7E-BEA4-B20BB93B3E18}"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NunitoExtraBold-boldItalic.fntdata"/><Relationship Id="rId72" Type="http://schemas.openxmlformats.org/officeDocument/2006/relationships/font" Target="fonts/NunitoExtraBold-bold.fntdata"/><Relationship Id="rId31" Type="http://schemas.openxmlformats.org/officeDocument/2006/relationships/slide" Target="slides/slide23.xml"/><Relationship Id="rId30" Type="http://schemas.openxmlformats.org/officeDocument/2006/relationships/slide" Target="slides/slide22.xml"/><Relationship Id="rId74" Type="http://customschemas.google.com/relationships/presentationmetadata" Target="metadata"/><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Nunito-boldItalic.fntdata"/><Relationship Id="rId70" Type="http://schemas.openxmlformats.org/officeDocument/2006/relationships/font" Target="fonts/Nunito-italic.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font" Target="fonts/NunitoSemiBold-regular.fntdata"/><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font" Target="fonts/NunitoSemiBold-italic.fntdata"/><Relationship Id="rId21" Type="http://schemas.openxmlformats.org/officeDocument/2006/relationships/slide" Target="slides/slide13.xml"/><Relationship Id="rId65" Type="http://schemas.openxmlformats.org/officeDocument/2006/relationships/font" Target="fonts/NunitoSemiBold-bold.fntdata"/><Relationship Id="rId24" Type="http://schemas.openxmlformats.org/officeDocument/2006/relationships/slide" Target="slides/slide16.xml"/><Relationship Id="rId68" Type="http://schemas.openxmlformats.org/officeDocument/2006/relationships/font" Target="fonts/Nunito-regular.fntdata"/><Relationship Id="rId23" Type="http://schemas.openxmlformats.org/officeDocument/2006/relationships/slide" Target="slides/slide15.xml"/><Relationship Id="rId67" Type="http://schemas.openxmlformats.org/officeDocument/2006/relationships/font" Target="fonts/NunitoSemiBold-boldItalic.fntdata"/><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Nunito-bold.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25T07:42:44.566">
    <p:pos x="6000" y="0"/>
    <p:text>@akash.awasthi@greatlearning.in Some of the numbers in the boxes are overlapping - can you correct that?
_Reassigned to Akash Awasthi_</p:text>
    <p:extLst>
      <p:ext uri="{C676402C-5697-4E1C-873F-D02D1690AC5C}">
        <p15:threadingInfo timeZoneBias="0"/>
      </p:ext>
      <p:ext uri="http://customooxmlschemas.google.com/">
        <go:slidesCustomData xmlns:go="http://customooxmlschemas.google.com/" commentPostId="AAAAMlYJdfw"/>
      </p:ext>
    </p:extLst>
  </p:cm>
  <p:cm authorId="1" idx="1" dt="2021-06-25T04:57:19.835">
    <p:pos x="6000" y="0"/>
    <p:text>@vishnu.subramanian@greatlearning.in - Done</p:text>
    <p:extLst>
      <p:ext uri="{C676402C-5697-4E1C-873F-D02D1690AC5C}">
        <p15:threadingInfo timeZoneBias="0">
          <p15:parentCm authorId="0" idx="1"/>
        </p15:threadingInfo>
      </p:ext>
      <p:ext uri="http://customooxmlschemas.google.com/">
        <go:slidesCustomData xmlns:go="http://customooxmlschemas.google.com/" commentPostId="AAAAMlYJdho"/>
      </p:ext>
    </p:extLst>
  </p:cm>
  <p:cm authorId="1" idx="2" dt="2021-06-25T07:42:44.566">
    <p:pos x="6000" y="0"/>
    <p:text>@vishnu.subramanian@greatlearning.in - Done and edited the boxes</p:text>
    <p:extLst>
      <p:ext uri="{C676402C-5697-4E1C-873F-D02D1690AC5C}">
        <p15:threadingInfo timeZoneBias="0">
          <p15:parentCm authorId="0" idx="1"/>
        </p15:threadingInfo>
      </p:ext>
      <p:ext uri="http://customooxmlschemas.google.com/">
        <go:slidesCustomData xmlns:go="http://customooxmlschemas.google.com/" commentPostId="AAAAMyLQ-C4"/>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6-25T05:50:41.153">
    <p:pos x="6000" y="0"/>
    <p:text>@akash.awasthi@greatlearning.in Formulas in this slide need re-formatting
_Reassigned to Akash Awasthi_</p:text>
    <p:extLst>
      <p:ext uri="{C676402C-5697-4E1C-873F-D02D1690AC5C}">
        <p15:threadingInfo timeZoneBias="0"/>
      </p:ext>
      <p:ext uri="http://customooxmlschemas.google.com/">
        <go:slidesCustomData xmlns:go="http://customooxmlschemas.google.com/" commentPostId="AAAAMlYJdk4"/>
      </p:ext>
    </p:extLst>
  </p:cm>
  <p:cm authorId="1" idx="3" dt="2021-06-25T05:50:41.153">
    <p:pos x="6000" y="0"/>
    <p:text>@vishnu.subramanian@greatlearning.in -done</p:text>
    <p:extLst>
      <p:ext uri="{C676402C-5697-4E1C-873F-D02D1690AC5C}">
        <p15:threadingInfo timeZoneBias="0">
          <p15:parentCm authorId="0" idx="2"/>
        </p15:threadingInfo>
      </p:ext>
      <p:ext uri="http://customooxmlschemas.google.com/">
        <go:slidesCustomData xmlns:go="http://customooxmlschemas.google.com/" commentPostId="AAAAM5aw-a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0a76c586_0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e20a76c586_0_3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e20a76c586_0_3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20a76ce30_7_1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e20a76ce30_7_14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e20a76ce30_7_14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20a76ce30_7_1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e20a76ce30_7_14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e20a76ce30_7_14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20a76ce30_7_1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e20a76ce30_7_1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Please show this link to the learners </a:t>
            </a:r>
            <a:endParaRPr/>
          </a:p>
        </p:txBody>
      </p:sp>
      <p:sp>
        <p:nvSpPr>
          <p:cNvPr id="386" name="Google Shape;386;ge20a76ce30_7_1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20a76ce30_7_1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e20a76ce30_7_12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e20a76ce30_7_12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20a76ce30_7_1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ge20a76ce30_7_1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e20a76ce30_7_1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20a76ce30_7_1081: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ge20a76ce30_7_1081: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20a76ce30_7_1067: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ge20a76ce30_7_1067: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20a76ce30_7_1051: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9" name="Google Shape;529;ge20a76ce30_7_1051: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e20a76ce30_7_1035: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e20a76ce30_7_1035: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e20a76ce30_7_989: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ge20a76ce30_7_989: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20a76c586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e20a76c586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e20a76c586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20a76ce30_7_954: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ge20a76ce30_7_954: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20a76ce30_7_939: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ge20a76ce30_7_939: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e20a76ce30_7_914: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ge20a76ce30_7_914: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20a76ce30_7_899: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ge20a76ce30_7_899: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e20a76ce30_7_887: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8" name="Google Shape;618;ge20a76ce30_7_887: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20a76ce30_7_867: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ge20a76ce30_7_867: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e20a76ce30_7_832: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ge20a76ce30_7_832: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e20a76ce30_7_734: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ge20a76ce30_7_734: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e20a76ce30_7_654: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1" name="Google Shape;671;ge20a76ce30_7_654: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e20a76ce30_7_645: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9" name="Google Shape;699;ge20a76ce30_7_645: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20a76c586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e20a76c586_0_3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e20a76c586_0_3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e20a76ce30_7_637: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5" name="Google Shape;705;ge20a76ce30_7_637: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e20a76ce30_7_612: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2" name="Google Shape;712;ge20a76ce30_7_612: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e20a76ce30_7_571: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ge20a76ce30_7_571: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e204299426_2_70: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0" name="Google Shape;740;ge204299426_2_70: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e204299426_2_49: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2" name="Google Shape;762;ge204299426_2_49: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e20a76ce30_7_400: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4" name="Google Shape;784;ge20a76ce30_7_400: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e20a76ce30_7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ge20a76ce30_7_3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3" name="Google Shape;803;ge20a76ce30_7_3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e20a76c586_0_615:notes"/>
          <p:cNvSpPr txBox="1"/>
          <p:nvPr>
            <p:ph idx="1" type="body"/>
          </p:nvPr>
        </p:nvSpPr>
        <p:spPr>
          <a:xfrm>
            <a:off x="685791" y="4343377"/>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1" name="Google Shape;821;ge20a76c586_0_615:notes"/>
          <p:cNvSpPr/>
          <p:nvPr>
            <p:ph idx="2" type="sldImg"/>
          </p:nvPr>
        </p:nvSpPr>
        <p:spPr>
          <a:xfrm>
            <a:off x="1141828" y="685798"/>
            <a:ext cx="4575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e20a76ce30_7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ge20a76ce30_7_3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0" name="Google Shape;830;ge20a76ce30_7_3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e20a76ce30_7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5" name="Google Shape;835;ge20a76ce30_7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6" name="Google Shape;836;ge20a76ce30_7_2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20a76c586_0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e20a76c586_0_3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e20a76c586_0_3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e20a76ce30_7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ge20a76ce30_7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6" name="Google Shape;856;ge20a76ce30_7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e20a76ce30_7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5" name="Google Shape;875;ge20a76ce30_7_2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6" name="Google Shape;876;ge20a76ce30_7_2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e20a76ce30_7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7" name="Google Shape;887;ge20a76ce30_7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8" name="Google Shape;888;ge20a76ce30_7_2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e20a76ce30_7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4" name="Google Shape;894;ge20a76ce30_7_2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5" name="Google Shape;895;ge20a76ce30_7_2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e20a76ce30_7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5" name="Google Shape;905;ge20a76ce30_7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6" name="Google Shape;906;ge20a76ce30_7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e20a76ce30_7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9" name="Google Shape;919;ge20a76ce30_7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0" name="Google Shape;920;ge20a76ce30_7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e20a76ce30_7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0" name="Google Shape;930;ge20a76ce30_7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1" name="Google Shape;931;ge20a76ce30_7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e20a76ce30_7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ge20a76ce30_7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5" name="Google Shape;945;ge20a76ce30_7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e20a76ce30_7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ge20a76ce30_7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5" name="Google Shape;955;ge20a76ce30_7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e20a76ce30_7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1" name="Google Shape;961;ge20a76ce30_7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2" name="Google Shape;962;ge20a76ce30_7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20a76c586_0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e20a76c586_0_4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Please inform the learners that there are many networks but we will be </a:t>
            </a:r>
            <a:r>
              <a:rPr lang="en-US"/>
              <a:t>discussing only some of these networks like VGG, ALEXNET and RESNET</a:t>
            </a:r>
            <a:endParaRPr/>
          </a:p>
        </p:txBody>
      </p:sp>
      <p:sp>
        <p:nvSpPr>
          <p:cNvPr id="267" name="Google Shape;267;ge20a76c586_0_4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e20a76ce30_7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4" name="Google Shape;974;ge20a76ce30_7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5" name="Google Shape;975;ge20a76ce30_7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e20a76ce30_7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ge20a76ce30_7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2" name="Google Shape;982;ge20a76ce30_7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e20a76ce30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ge20a76ce30_7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e20a76c586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ge20a76c586_0_8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e20a76ce30_7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2" name="Google Shape;1002;ge20a76ce30_7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3" name="Google Shape;1003;ge20a76ce30_7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e204299426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0" name="Google Shape;1010;ge204299426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1" name="Google Shape;1011;ge204299426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012" name="Google Shape;1012;ge204299426_1_2: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 Proprietary content. ©Great Learning. All Rights Reserved. Unauthorized use or distribution prohibited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20a76c586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e20a76c586_0_4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e20a76c586_0_4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20a76c586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e20a76c586_0_4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e20a76c586_0_4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20a76c586_0_4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e20a76c586_0_4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e20a76c586_0_4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0a76c586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e20a76c586_0_5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e20a76c586_0_5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OBJECT_1">
    <p:spTree>
      <p:nvGrpSpPr>
        <p:cNvPr id="18" name="Shape 18"/>
        <p:cNvGrpSpPr/>
        <p:nvPr/>
      </p:nvGrpSpPr>
      <p:grpSpPr>
        <a:xfrm>
          <a:off x="0" y="0"/>
          <a:ext cx="0" cy="0"/>
          <a:chOff x="0" y="0"/>
          <a:chExt cx="0" cy="0"/>
        </a:xfrm>
      </p:grpSpPr>
      <p:sp>
        <p:nvSpPr>
          <p:cNvPr id="19" name="Google Shape;19;ge20a76c586_0_347"/>
          <p:cNvSpPr txBox="1"/>
          <p:nvPr>
            <p:ph type="title"/>
          </p:nvPr>
        </p:nvSpPr>
        <p:spPr>
          <a:xfrm>
            <a:off x="469036" y="1513228"/>
            <a:ext cx="11253900" cy="771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1" i="0" sz="2400">
                <a:solidFill>
                  <a:schemeClr val="dk1"/>
                </a:solidFill>
                <a:latin typeface="Arial"/>
                <a:ea typeface="Arial"/>
                <a:cs typeface="Arial"/>
                <a:sym typeface="Aria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0" name="Google Shape;20;ge20a76c586_0_34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e20a76c586_0_34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e20a76c586_0_347"/>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ge20a76c586_0_324"/>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57" name="Google Shape;57;ge20a76c586_0_324"/>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sp>
        <p:nvSpPr>
          <p:cNvPr id="59" name="Google Shape;59;ge20a76c586_0_3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60" name="Google Shape;60;ge20a76c586_0_327"/>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e20a76c586_0_3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e20a76c586_0_33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4" name="Google Shape;64;ge20a76c586_0_33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ge20a76c586_0_33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55600" lvl="0" marL="457200" algn="l">
              <a:lnSpc>
                <a:spcPct val="115000"/>
              </a:lnSpc>
              <a:spcBef>
                <a:spcPts val="0"/>
              </a:spcBef>
              <a:spcAft>
                <a:spcPts val="0"/>
              </a:spcAft>
              <a:buSzPts val="2000"/>
              <a:buChar char="●"/>
              <a:defRPr/>
            </a:lvl1pPr>
            <a:lvl2pPr indent="-336550" lvl="1" marL="914400" algn="l">
              <a:lnSpc>
                <a:spcPct val="115000"/>
              </a:lnSpc>
              <a:spcBef>
                <a:spcPts val="2100"/>
              </a:spcBef>
              <a:spcAft>
                <a:spcPts val="0"/>
              </a:spcAft>
              <a:buSzPts val="1700"/>
              <a:buChar char="○"/>
              <a:defRPr/>
            </a:lvl2pPr>
            <a:lvl3pPr indent="-330200" lvl="2" marL="1371600" algn="l">
              <a:lnSpc>
                <a:spcPct val="115000"/>
              </a:lnSpc>
              <a:spcBef>
                <a:spcPts val="2100"/>
              </a:spcBef>
              <a:spcAft>
                <a:spcPts val="0"/>
              </a:spcAft>
              <a:buSzPts val="1600"/>
              <a:buChar char="■"/>
              <a:defRPr/>
            </a:lvl3pPr>
            <a:lvl4pPr indent="-323850" lvl="3" marL="1828800" algn="l">
              <a:lnSpc>
                <a:spcPct val="115000"/>
              </a:lnSpc>
              <a:spcBef>
                <a:spcPts val="2100"/>
              </a:spcBef>
              <a:spcAft>
                <a:spcPts val="0"/>
              </a:spcAft>
              <a:buSzPts val="1500"/>
              <a:buChar char="●"/>
              <a:defRPr/>
            </a:lvl4pPr>
            <a:lvl5pPr indent="-311150" lvl="4" marL="2286000" algn="l">
              <a:lnSpc>
                <a:spcPct val="115000"/>
              </a:lnSpc>
              <a:spcBef>
                <a:spcPts val="2100"/>
              </a:spcBef>
              <a:spcAft>
                <a:spcPts val="0"/>
              </a:spcAft>
              <a:buSzPts val="1300"/>
              <a:buChar char="○"/>
              <a:defRPr/>
            </a:lvl5pPr>
            <a:lvl6pPr indent="-304800" lvl="5" marL="2743200" algn="l">
              <a:lnSpc>
                <a:spcPct val="115000"/>
              </a:lnSpc>
              <a:spcBef>
                <a:spcPts val="2100"/>
              </a:spcBef>
              <a:spcAft>
                <a:spcPts val="0"/>
              </a:spcAft>
              <a:buSzPts val="1200"/>
              <a:buChar char="■"/>
              <a:defRPr/>
            </a:lvl6pPr>
            <a:lvl7pPr indent="-298450" lvl="6" marL="3200400" algn="l">
              <a:lnSpc>
                <a:spcPct val="115000"/>
              </a:lnSpc>
              <a:spcBef>
                <a:spcPts val="2100"/>
              </a:spcBef>
              <a:spcAft>
                <a:spcPts val="0"/>
              </a:spcAft>
              <a:buSzPts val="1100"/>
              <a:buChar char="●"/>
              <a:defRPr/>
            </a:lvl7pPr>
            <a:lvl8pPr indent="-285750" lvl="7" marL="3657600" algn="l">
              <a:lnSpc>
                <a:spcPct val="115000"/>
              </a:lnSpc>
              <a:spcBef>
                <a:spcPts val="2100"/>
              </a:spcBef>
              <a:spcAft>
                <a:spcPts val="0"/>
              </a:spcAft>
              <a:buSzPts val="900"/>
              <a:buChar char="○"/>
              <a:defRPr/>
            </a:lvl8pPr>
            <a:lvl9pPr indent="-279400" lvl="8" marL="4114800" algn="l">
              <a:lnSpc>
                <a:spcPct val="115000"/>
              </a:lnSpc>
              <a:spcBef>
                <a:spcPts val="2100"/>
              </a:spcBef>
              <a:spcAft>
                <a:spcPts val="2100"/>
              </a:spcAft>
              <a:buSzPts val="800"/>
              <a:buChar char="■"/>
              <a:defRPr/>
            </a:lvl9pPr>
          </a:lstStyle>
          <a:p/>
        </p:txBody>
      </p:sp>
      <p:sp>
        <p:nvSpPr>
          <p:cNvPr id="66" name="Google Shape;66;ge20a76c586_0_330"/>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ge20a76c586_0_336"/>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9" name="Shape 69"/>
        <p:cNvGrpSpPr/>
        <p:nvPr/>
      </p:nvGrpSpPr>
      <p:grpSpPr>
        <a:xfrm>
          <a:off x="0" y="0"/>
          <a:ext cx="0" cy="0"/>
          <a:chOff x="0" y="0"/>
          <a:chExt cx="0" cy="0"/>
        </a:xfrm>
      </p:grpSpPr>
      <p:sp>
        <p:nvSpPr>
          <p:cNvPr id="70" name="Google Shape;70;ge20a76c586_0_338"/>
          <p:cNvSpPr/>
          <p:nvPr/>
        </p:nvSpPr>
        <p:spPr>
          <a:xfrm>
            <a:off x="1" y="-447"/>
            <a:ext cx="12192900" cy="68583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pic>
        <p:nvPicPr>
          <p:cNvPr descr="A close up of a logo&#10;&#10;Description automatically generated" id="71" name="Google Shape;71;ge20a76c586_0_338"/>
          <p:cNvPicPr preferRelativeResize="0"/>
          <p:nvPr/>
        </p:nvPicPr>
        <p:blipFill rotWithShape="1">
          <a:blip r:embed="rId2">
            <a:alphaModFix/>
          </a:blip>
          <a:srcRect b="19151" l="42816" r="37296" t="18358"/>
          <a:stretch/>
        </p:blipFill>
        <p:spPr>
          <a:xfrm>
            <a:off x="8070048" y="685924"/>
            <a:ext cx="2793484" cy="4937760"/>
          </a:xfrm>
          <a:prstGeom prst="rect">
            <a:avLst/>
          </a:prstGeom>
          <a:noFill/>
          <a:ln>
            <a:noFill/>
          </a:ln>
        </p:spPr>
      </p:pic>
      <p:sp>
        <p:nvSpPr>
          <p:cNvPr id="72" name="Google Shape;72;ge20a76c586_0_338"/>
          <p:cNvSpPr txBox="1"/>
          <p:nvPr>
            <p:ph type="title"/>
          </p:nvPr>
        </p:nvSpPr>
        <p:spPr>
          <a:xfrm>
            <a:off x="93505" y="8937625"/>
            <a:ext cx="20011499" cy="930300"/>
          </a:xfrm>
          <a:prstGeom prst="rect">
            <a:avLst/>
          </a:prstGeom>
          <a:noFill/>
          <a:ln>
            <a:noFill/>
          </a:ln>
        </p:spPr>
        <p:txBody>
          <a:bodyPr anchorCtr="0" anchor="t" bIns="0" lIns="0" spcFirstLastPara="1" rIns="0" wrap="square" tIns="17125">
            <a:noAutofit/>
          </a:bodyPr>
          <a:lstStyle>
            <a:lvl1pPr lvl="0" marR="0" algn="l">
              <a:lnSpc>
                <a:spcPct val="100000"/>
              </a:lnSpc>
              <a:spcBef>
                <a:spcPts val="0"/>
              </a:spcBef>
              <a:spcAft>
                <a:spcPts val="0"/>
              </a:spcAft>
              <a:buSzPts val="2900"/>
              <a:buNone/>
              <a:defRPr b="0" i="0" sz="32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9pPr>
          </a:lstStyle>
          <a:p/>
        </p:txBody>
      </p:sp>
      <p:sp>
        <p:nvSpPr>
          <p:cNvPr id="73" name="Google Shape;73;ge20a76c586_0_338"/>
          <p:cNvSpPr txBox="1"/>
          <p:nvPr/>
        </p:nvSpPr>
        <p:spPr>
          <a:xfrm>
            <a:off x="446087" y="2234976"/>
            <a:ext cx="5830500" cy="2387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US" sz="4400" u="none" cap="none" strike="noStrike">
                <a:solidFill>
                  <a:schemeClr val="lt1"/>
                </a:solidFill>
                <a:latin typeface="Nunito ExtraBold"/>
                <a:ea typeface="Nunito ExtraBold"/>
                <a:cs typeface="Nunito ExtraBold"/>
                <a:sym typeface="Nunito ExtraBold"/>
              </a:rPr>
              <a:t>Happy Learning !</a:t>
            </a:r>
            <a:endParaRPr b="0" i="0" sz="4400" u="none" cap="none" strike="noStrike">
              <a:solidFill>
                <a:schemeClr val="lt1"/>
              </a:solidFill>
              <a:latin typeface="Nunito ExtraBold"/>
              <a:ea typeface="Nunito ExtraBold"/>
              <a:cs typeface="Nunito ExtraBold"/>
              <a:sym typeface="Nunito ExtraBold"/>
            </a:endParaRPr>
          </a:p>
        </p:txBody>
      </p:sp>
      <p:pic>
        <p:nvPicPr>
          <p:cNvPr id="74" name="Google Shape;74;ge20a76c586_0_338"/>
          <p:cNvPicPr preferRelativeResize="0"/>
          <p:nvPr/>
        </p:nvPicPr>
        <p:blipFill rotWithShape="1">
          <a:blip r:embed="rId3">
            <a:alphaModFix/>
          </a:blip>
          <a:srcRect b="0" l="0" r="0" t="0"/>
          <a:stretch/>
        </p:blipFill>
        <p:spPr>
          <a:xfrm>
            <a:off x="394498" y="911033"/>
            <a:ext cx="5010300" cy="110116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5" name="Shape 75"/>
        <p:cNvGrpSpPr/>
        <p:nvPr/>
      </p:nvGrpSpPr>
      <p:grpSpPr>
        <a:xfrm>
          <a:off x="0" y="0"/>
          <a:ext cx="0" cy="0"/>
          <a:chOff x="0" y="0"/>
          <a:chExt cx="0" cy="0"/>
        </a:xfrm>
      </p:grpSpPr>
      <p:sp>
        <p:nvSpPr>
          <p:cNvPr id="76" name="Google Shape;76;ge20a76c586_0_362"/>
          <p:cNvSpPr txBox="1"/>
          <p:nvPr>
            <p:ph type="ctrTitle"/>
          </p:nvPr>
        </p:nvSpPr>
        <p:spPr>
          <a:xfrm>
            <a:off x="445577" y="143336"/>
            <a:ext cx="11300700" cy="995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0" i="0">
                <a:solidFill>
                  <a:schemeClr val="dk1"/>
                </a:solidFil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77" name="Google Shape;77;ge20a76c586_0_36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2000"/>
              <a:buNone/>
              <a:defRPr/>
            </a:lvl1pPr>
            <a:lvl2pPr lvl="1" algn="l">
              <a:lnSpc>
                <a:spcPct val="115000"/>
              </a:lnSpc>
              <a:spcBef>
                <a:spcPts val="2100"/>
              </a:spcBef>
              <a:spcAft>
                <a:spcPts val="0"/>
              </a:spcAft>
              <a:buSzPts val="1700"/>
              <a:buNone/>
              <a:defRPr/>
            </a:lvl2pPr>
            <a:lvl3pPr lvl="2" algn="l">
              <a:lnSpc>
                <a:spcPct val="115000"/>
              </a:lnSpc>
              <a:spcBef>
                <a:spcPts val="2100"/>
              </a:spcBef>
              <a:spcAft>
                <a:spcPts val="0"/>
              </a:spcAft>
              <a:buSzPts val="1600"/>
              <a:buNone/>
              <a:defRPr/>
            </a:lvl3pPr>
            <a:lvl4pPr lvl="3" algn="l">
              <a:lnSpc>
                <a:spcPct val="115000"/>
              </a:lnSpc>
              <a:spcBef>
                <a:spcPts val="2100"/>
              </a:spcBef>
              <a:spcAft>
                <a:spcPts val="0"/>
              </a:spcAft>
              <a:buSzPts val="1500"/>
              <a:buNone/>
              <a:defRPr/>
            </a:lvl4pPr>
            <a:lvl5pPr lvl="4" algn="l">
              <a:lnSpc>
                <a:spcPct val="115000"/>
              </a:lnSpc>
              <a:spcBef>
                <a:spcPts val="2100"/>
              </a:spcBef>
              <a:spcAft>
                <a:spcPts val="0"/>
              </a:spcAft>
              <a:buSzPts val="1300"/>
              <a:buNone/>
              <a:defRPr/>
            </a:lvl5pPr>
            <a:lvl6pPr lvl="5" algn="l">
              <a:lnSpc>
                <a:spcPct val="115000"/>
              </a:lnSpc>
              <a:spcBef>
                <a:spcPts val="2100"/>
              </a:spcBef>
              <a:spcAft>
                <a:spcPts val="0"/>
              </a:spcAft>
              <a:buSzPts val="1200"/>
              <a:buNone/>
              <a:defRPr/>
            </a:lvl6pPr>
            <a:lvl7pPr lvl="6" algn="l">
              <a:lnSpc>
                <a:spcPct val="115000"/>
              </a:lnSpc>
              <a:spcBef>
                <a:spcPts val="2100"/>
              </a:spcBef>
              <a:spcAft>
                <a:spcPts val="0"/>
              </a:spcAft>
              <a:buSzPts val="1100"/>
              <a:buNone/>
              <a:defRPr/>
            </a:lvl7pPr>
            <a:lvl8pPr lvl="7" algn="l">
              <a:lnSpc>
                <a:spcPct val="115000"/>
              </a:lnSpc>
              <a:spcBef>
                <a:spcPts val="2100"/>
              </a:spcBef>
              <a:spcAft>
                <a:spcPts val="0"/>
              </a:spcAft>
              <a:buSzPts val="900"/>
              <a:buNone/>
              <a:defRPr/>
            </a:lvl8pPr>
            <a:lvl9pPr lvl="8" algn="l">
              <a:lnSpc>
                <a:spcPct val="115000"/>
              </a:lnSpc>
              <a:spcBef>
                <a:spcPts val="2100"/>
              </a:spcBef>
              <a:spcAft>
                <a:spcPts val="2100"/>
              </a:spcAft>
              <a:buSzPts val="800"/>
              <a:buNone/>
              <a:defRPr/>
            </a:lvl9pPr>
          </a:lstStyle>
          <a:p/>
        </p:txBody>
      </p:sp>
      <p:sp>
        <p:nvSpPr>
          <p:cNvPr id="78" name="Google Shape;78;ge20a76c586_0_36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ge20a76c586_0_36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0" name="Google Shape;80;ge20a76c586_0_362"/>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0" name="Shape 90"/>
        <p:cNvGrpSpPr/>
        <p:nvPr/>
      </p:nvGrpSpPr>
      <p:grpSpPr>
        <a:xfrm>
          <a:off x="0" y="0"/>
          <a:ext cx="0" cy="0"/>
          <a:chOff x="0" y="0"/>
          <a:chExt cx="0" cy="0"/>
        </a:xfrm>
      </p:grpSpPr>
      <p:sp>
        <p:nvSpPr>
          <p:cNvPr id="91" name="Google Shape;91;ge20a76c586_0_684"/>
          <p:cNvSpPr txBox="1"/>
          <p:nvPr>
            <p:ph type="title"/>
          </p:nvPr>
        </p:nvSpPr>
        <p:spPr>
          <a:xfrm>
            <a:off x="3915823" y="2932430"/>
            <a:ext cx="4367100" cy="89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1" i="0" sz="5700">
                <a:solidFill>
                  <a:schemeClr val="accent2"/>
                </a:solidFill>
                <a:latin typeface="Arial"/>
                <a:ea typeface="Arial"/>
                <a:cs typeface="Arial"/>
                <a:sym typeface="Aria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92" name="Google Shape;92;ge20a76c586_0_684"/>
          <p:cNvSpPr txBox="1"/>
          <p:nvPr>
            <p:ph idx="1" type="body"/>
          </p:nvPr>
        </p:nvSpPr>
        <p:spPr>
          <a:xfrm>
            <a:off x="731117" y="2127659"/>
            <a:ext cx="10736400" cy="31548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2000"/>
              <a:buNone/>
              <a:defRPr b="1" i="1" sz="2500">
                <a:solidFill>
                  <a:schemeClr val="dk1"/>
                </a:solidFill>
                <a:latin typeface="Arial"/>
                <a:ea typeface="Arial"/>
                <a:cs typeface="Arial"/>
                <a:sym typeface="Arial"/>
              </a:defRPr>
            </a:lvl1pPr>
            <a:lvl2pPr indent="-228600" lvl="1" marL="914400" algn="l">
              <a:lnSpc>
                <a:spcPct val="115000"/>
              </a:lnSpc>
              <a:spcBef>
                <a:spcPts val="2100"/>
              </a:spcBef>
              <a:spcAft>
                <a:spcPts val="0"/>
              </a:spcAft>
              <a:buSzPts val="1700"/>
              <a:buNone/>
              <a:defRPr/>
            </a:lvl2pPr>
            <a:lvl3pPr indent="-228600" lvl="2" marL="1371600" algn="l">
              <a:lnSpc>
                <a:spcPct val="115000"/>
              </a:lnSpc>
              <a:spcBef>
                <a:spcPts val="2100"/>
              </a:spcBef>
              <a:spcAft>
                <a:spcPts val="0"/>
              </a:spcAft>
              <a:buSzPts val="1600"/>
              <a:buNone/>
              <a:defRPr/>
            </a:lvl3pPr>
            <a:lvl4pPr indent="-228600" lvl="3" marL="1828800" algn="l">
              <a:lnSpc>
                <a:spcPct val="115000"/>
              </a:lnSpc>
              <a:spcBef>
                <a:spcPts val="2100"/>
              </a:spcBef>
              <a:spcAft>
                <a:spcPts val="0"/>
              </a:spcAft>
              <a:buSzPts val="1500"/>
              <a:buNone/>
              <a:defRPr/>
            </a:lvl4pPr>
            <a:lvl5pPr indent="-228600" lvl="4" marL="2286000" algn="l">
              <a:lnSpc>
                <a:spcPct val="115000"/>
              </a:lnSpc>
              <a:spcBef>
                <a:spcPts val="2100"/>
              </a:spcBef>
              <a:spcAft>
                <a:spcPts val="0"/>
              </a:spcAft>
              <a:buSzPts val="1300"/>
              <a:buNone/>
              <a:defRPr/>
            </a:lvl5pPr>
            <a:lvl6pPr indent="-228600" lvl="5" marL="2743200" algn="l">
              <a:lnSpc>
                <a:spcPct val="115000"/>
              </a:lnSpc>
              <a:spcBef>
                <a:spcPts val="2100"/>
              </a:spcBef>
              <a:spcAft>
                <a:spcPts val="0"/>
              </a:spcAft>
              <a:buSzPts val="1200"/>
              <a:buNone/>
              <a:defRPr/>
            </a:lvl6pPr>
            <a:lvl7pPr indent="-228600" lvl="6" marL="3200400" algn="l">
              <a:lnSpc>
                <a:spcPct val="115000"/>
              </a:lnSpc>
              <a:spcBef>
                <a:spcPts val="2100"/>
              </a:spcBef>
              <a:spcAft>
                <a:spcPts val="0"/>
              </a:spcAft>
              <a:buSzPts val="1100"/>
              <a:buNone/>
              <a:defRPr/>
            </a:lvl7pPr>
            <a:lvl8pPr indent="-228600" lvl="7" marL="3657600" algn="l">
              <a:lnSpc>
                <a:spcPct val="115000"/>
              </a:lnSpc>
              <a:spcBef>
                <a:spcPts val="2100"/>
              </a:spcBef>
              <a:spcAft>
                <a:spcPts val="0"/>
              </a:spcAft>
              <a:buSzPts val="900"/>
              <a:buNone/>
              <a:defRPr/>
            </a:lvl8pPr>
            <a:lvl9pPr indent="-228600" lvl="8" marL="4114800" algn="l">
              <a:lnSpc>
                <a:spcPct val="115000"/>
              </a:lnSpc>
              <a:spcBef>
                <a:spcPts val="2100"/>
              </a:spcBef>
              <a:spcAft>
                <a:spcPts val="2100"/>
              </a:spcAft>
              <a:buSzPts val="800"/>
              <a:buNone/>
              <a:defRPr/>
            </a:lvl9pPr>
          </a:lstStyle>
          <a:p/>
        </p:txBody>
      </p:sp>
      <p:sp>
        <p:nvSpPr>
          <p:cNvPr id="93" name="Google Shape;93;ge20a76c586_0_684"/>
          <p:cNvSpPr txBox="1"/>
          <p:nvPr>
            <p:ph idx="11" type="ftr"/>
          </p:nvPr>
        </p:nvSpPr>
        <p:spPr>
          <a:xfrm>
            <a:off x="944389" y="6560415"/>
            <a:ext cx="8596500" cy="23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94" name="Google Shape;94;ge20a76c586_0_684"/>
          <p:cNvSpPr txBox="1"/>
          <p:nvPr>
            <p:ph idx="10" type="dt"/>
          </p:nvPr>
        </p:nvSpPr>
        <p:spPr>
          <a:xfrm>
            <a:off x="609936" y="6377939"/>
            <a:ext cx="28056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95" name="Google Shape;95;ge20a76c586_0_684"/>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1" sz="1100">
              <a:solidFill>
                <a:srgbClr val="434343"/>
              </a:solidFill>
              <a:latin typeface="Nunito"/>
              <a:ea typeface="Nunito"/>
              <a:cs typeface="Nunito"/>
              <a:sym typeface="Nuni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ge20a76c586_0_636"/>
          <p:cNvSpPr txBox="1"/>
          <p:nvPr>
            <p:ph type="ctrTitle"/>
          </p:nvPr>
        </p:nvSpPr>
        <p:spPr>
          <a:xfrm>
            <a:off x="2946944" y="992767"/>
            <a:ext cx="8829600" cy="27369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9pPr>
          </a:lstStyle>
          <a:p/>
        </p:txBody>
      </p:sp>
      <p:sp>
        <p:nvSpPr>
          <p:cNvPr id="98" name="Google Shape;98;ge20a76c586_0_636"/>
          <p:cNvSpPr txBox="1"/>
          <p:nvPr>
            <p:ph idx="1" type="subTitle"/>
          </p:nvPr>
        </p:nvSpPr>
        <p:spPr>
          <a:xfrm>
            <a:off x="2946936" y="3778833"/>
            <a:ext cx="8829600" cy="1056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ge20a76c586_0_639"/>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rgbClr val="0E39A9"/>
              </a:buClr>
              <a:buSzPts val="4800"/>
              <a:buNone/>
              <a:defRPr sz="4800">
                <a:solidFill>
                  <a:srgbClr val="0E39A9"/>
                </a:solidFill>
              </a:defRPr>
            </a:lvl1pPr>
            <a:lvl2pPr lvl="1" algn="l">
              <a:lnSpc>
                <a:spcPct val="100000"/>
              </a:lnSpc>
              <a:spcBef>
                <a:spcPts val="0"/>
              </a:spcBef>
              <a:spcAft>
                <a:spcPts val="0"/>
              </a:spcAft>
              <a:buClr>
                <a:srgbClr val="0E39A9"/>
              </a:buClr>
              <a:buSzPts val="4800"/>
              <a:buNone/>
              <a:defRPr sz="4800">
                <a:solidFill>
                  <a:srgbClr val="0E39A9"/>
                </a:solidFill>
              </a:defRPr>
            </a:lvl2pPr>
            <a:lvl3pPr lvl="2" algn="l">
              <a:lnSpc>
                <a:spcPct val="100000"/>
              </a:lnSpc>
              <a:spcBef>
                <a:spcPts val="0"/>
              </a:spcBef>
              <a:spcAft>
                <a:spcPts val="0"/>
              </a:spcAft>
              <a:buClr>
                <a:srgbClr val="0E39A9"/>
              </a:buClr>
              <a:buSzPts val="4800"/>
              <a:buNone/>
              <a:defRPr sz="4800">
                <a:solidFill>
                  <a:srgbClr val="0E39A9"/>
                </a:solidFill>
              </a:defRPr>
            </a:lvl3pPr>
            <a:lvl4pPr lvl="3" algn="l">
              <a:lnSpc>
                <a:spcPct val="100000"/>
              </a:lnSpc>
              <a:spcBef>
                <a:spcPts val="0"/>
              </a:spcBef>
              <a:spcAft>
                <a:spcPts val="0"/>
              </a:spcAft>
              <a:buClr>
                <a:srgbClr val="0E39A9"/>
              </a:buClr>
              <a:buSzPts val="4800"/>
              <a:buNone/>
              <a:defRPr sz="4800">
                <a:solidFill>
                  <a:srgbClr val="0E39A9"/>
                </a:solidFill>
              </a:defRPr>
            </a:lvl4pPr>
            <a:lvl5pPr lvl="4" algn="l">
              <a:lnSpc>
                <a:spcPct val="100000"/>
              </a:lnSpc>
              <a:spcBef>
                <a:spcPts val="0"/>
              </a:spcBef>
              <a:spcAft>
                <a:spcPts val="0"/>
              </a:spcAft>
              <a:buClr>
                <a:srgbClr val="0E39A9"/>
              </a:buClr>
              <a:buSzPts val="4800"/>
              <a:buNone/>
              <a:defRPr sz="4800">
                <a:solidFill>
                  <a:srgbClr val="0E39A9"/>
                </a:solidFill>
              </a:defRPr>
            </a:lvl5pPr>
            <a:lvl6pPr lvl="5" algn="l">
              <a:lnSpc>
                <a:spcPct val="100000"/>
              </a:lnSpc>
              <a:spcBef>
                <a:spcPts val="0"/>
              </a:spcBef>
              <a:spcAft>
                <a:spcPts val="0"/>
              </a:spcAft>
              <a:buClr>
                <a:srgbClr val="0E39A9"/>
              </a:buClr>
              <a:buSzPts val="4800"/>
              <a:buNone/>
              <a:defRPr sz="4800">
                <a:solidFill>
                  <a:srgbClr val="0E39A9"/>
                </a:solidFill>
              </a:defRPr>
            </a:lvl6pPr>
            <a:lvl7pPr lvl="6" algn="l">
              <a:lnSpc>
                <a:spcPct val="100000"/>
              </a:lnSpc>
              <a:spcBef>
                <a:spcPts val="0"/>
              </a:spcBef>
              <a:spcAft>
                <a:spcPts val="0"/>
              </a:spcAft>
              <a:buClr>
                <a:srgbClr val="0E39A9"/>
              </a:buClr>
              <a:buSzPts val="4800"/>
              <a:buNone/>
              <a:defRPr sz="4800">
                <a:solidFill>
                  <a:srgbClr val="0E39A9"/>
                </a:solidFill>
              </a:defRPr>
            </a:lvl7pPr>
            <a:lvl8pPr lvl="7" algn="l">
              <a:lnSpc>
                <a:spcPct val="100000"/>
              </a:lnSpc>
              <a:spcBef>
                <a:spcPts val="0"/>
              </a:spcBef>
              <a:spcAft>
                <a:spcPts val="0"/>
              </a:spcAft>
              <a:buClr>
                <a:srgbClr val="0E39A9"/>
              </a:buClr>
              <a:buSzPts val="4800"/>
              <a:buNone/>
              <a:defRPr sz="4800">
                <a:solidFill>
                  <a:srgbClr val="0E39A9"/>
                </a:solidFill>
              </a:defRPr>
            </a:lvl8pPr>
            <a:lvl9pPr lvl="8" algn="l">
              <a:lnSpc>
                <a:spcPct val="100000"/>
              </a:lnSpc>
              <a:spcBef>
                <a:spcPts val="0"/>
              </a:spcBef>
              <a:spcAft>
                <a:spcPts val="0"/>
              </a:spcAft>
              <a:buClr>
                <a:srgbClr val="0E39A9"/>
              </a:buClr>
              <a:buSzPts val="4800"/>
              <a:buNone/>
              <a:defRPr sz="4800">
                <a:solidFill>
                  <a:srgbClr val="0E39A9"/>
                </a:solidFill>
              </a:defRPr>
            </a:lvl9pPr>
          </a:lstStyle>
          <a:p/>
        </p:txBody>
      </p:sp>
      <p:sp>
        <p:nvSpPr>
          <p:cNvPr id="101" name="Google Shape;101;ge20a76c586_0_639"/>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ge20a76c586_0_642"/>
          <p:cNvSpPr txBox="1"/>
          <p:nvPr>
            <p:ph type="title"/>
          </p:nvPr>
        </p:nvSpPr>
        <p:spPr>
          <a:xfrm>
            <a:off x="270067" y="385705"/>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04" name="Google Shape;104;ge20a76c586_0_642"/>
          <p:cNvSpPr txBox="1"/>
          <p:nvPr>
            <p:ph idx="1" type="body"/>
          </p:nvPr>
        </p:nvSpPr>
        <p:spPr>
          <a:xfrm>
            <a:off x="270067" y="1149300"/>
            <a:ext cx="11506500" cy="4942500"/>
          </a:xfrm>
          <a:prstGeom prst="rect">
            <a:avLst/>
          </a:prstGeom>
          <a:noFill/>
          <a:ln>
            <a:noFill/>
          </a:ln>
        </p:spPr>
        <p:txBody>
          <a:bodyPr anchorCtr="0" anchor="t" bIns="121900" lIns="121900" spcFirstLastPara="1" rIns="121900" wrap="square" tIns="121900">
            <a:noAutofit/>
          </a:bodyPr>
          <a:lstStyle>
            <a:lvl1pPr indent="-355600" lvl="0" marL="457200" algn="l">
              <a:lnSpc>
                <a:spcPct val="115000"/>
              </a:lnSpc>
              <a:spcBef>
                <a:spcPts val="0"/>
              </a:spcBef>
              <a:spcAft>
                <a:spcPts val="0"/>
              </a:spcAft>
              <a:buSzPts val="2000"/>
              <a:buFont typeface="Nunito"/>
              <a:buChar char="●"/>
              <a:defRPr>
                <a:latin typeface="Nunito"/>
                <a:ea typeface="Nunito"/>
                <a:cs typeface="Nunito"/>
                <a:sym typeface="Nunito"/>
              </a:defRPr>
            </a:lvl1pPr>
            <a:lvl2pPr indent="-336550" lvl="1" marL="914400" algn="l">
              <a:lnSpc>
                <a:spcPct val="115000"/>
              </a:lnSpc>
              <a:spcBef>
                <a:spcPts val="2100"/>
              </a:spcBef>
              <a:spcAft>
                <a:spcPts val="0"/>
              </a:spcAft>
              <a:buSzPts val="1700"/>
              <a:buFont typeface="Nunito"/>
              <a:buChar char="○"/>
              <a:defRPr>
                <a:latin typeface="Nunito"/>
                <a:ea typeface="Nunito"/>
                <a:cs typeface="Nunito"/>
                <a:sym typeface="Nunito"/>
              </a:defRPr>
            </a:lvl2pPr>
            <a:lvl3pPr indent="-330200" lvl="2" marL="1371600" algn="l">
              <a:lnSpc>
                <a:spcPct val="115000"/>
              </a:lnSpc>
              <a:spcBef>
                <a:spcPts val="2100"/>
              </a:spcBef>
              <a:spcAft>
                <a:spcPts val="0"/>
              </a:spcAft>
              <a:buSzPts val="1600"/>
              <a:buFont typeface="Nunito"/>
              <a:buChar char="■"/>
              <a:defRPr>
                <a:latin typeface="Nunito"/>
                <a:ea typeface="Nunito"/>
                <a:cs typeface="Nunito"/>
                <a:sym typeface="Nunito"/>
              </a:defRPr>
            </a:lvl3pPr>
            <a:lvl4pPr indent="-323850" lvl="3" marL="1828800" algn="l">
              <a:lnSpc>
                <a:spcPct val="115000"/>
              </a:lnSpc>
              <a:spcBef>
                <a:spcPts val="2100"/>
              </a:spcBef>
              <a:spcAft>
                <a:spcPts val="0"/>
              </a:spcAft>
              <a:buSzPts val="1500"/>
              <a:buFont typeface="Nunito"/>
              <a:buChar char="●"/>
              <a:defRPr>
                <a:latin typeface="Nunito"/>
                <a:ea typeface="Nunito"/>
                <a:cs typeface="Nunito"/>
                <a:sym typeface="Nunito"/>
              </a:defRPr>
            </a:lvl4pPr>
            <a:lvl5pPr indent="-311150" lvl="4" marL="2286000" algn="l">
              <a:lnSpc>
                <a:spcPct val="115000"/>
              </a:lnSpc>
              <a:spcBef>
                <a:spcPts val="2100"/>
              </a:spcBef>
              <a:spcAft>
                <a:spcPts val="0"/>
              </a:spcAft>
              <a:buSzPts val="1300"/>
              <a:buFont typeface="Nunito"/>
              <a:buChar char="○"/>
              <a:defRPr>
                <a:latin typeface="Nunito"/>
                <a:ea typeface="Nunito"/>
                <a:cs typeface="Nunito"/>
                <a:sym typeface="Nunito"/>
              </a:defRPr>
            </a:lvl5pPr>
            <a:lvl6pPr indent="-304800" lvl="5" marL="2743200" algn="l">
              <a:lnSpc>
                <a:spcPct val="115000"/>
              </a:lnSpc>
              <a:spcBef>
                <a:spcPts val="2100"/>
              </a:spcBef>
              <a:spcAft>
                <a:spcPts val="0"/>
              </a:spcAft>
              <a:buSzPts val="1200"/>
              <a:buFont typeface="Nunito"/>
              <a:buChar char="■"/>
              <a:defRPr>
                <a:latin typeface="Nunito"/>
                <a:ea typeface="Nunito"/>
                <a:cs typeface="Nunito"/>
                <a:sym typeface="Nunito"/>
              </a:defRPr>
            </a:lvl6pPr>
            <a:lvl7pPr indent="-298450" lvl="6" marL="3200400" algn="l">
              <a:lnSpc>
                <a:spcPct val="115000"/>
              </a:lnSpc>
              <a:spcBef>
                <a:spcPts val="2100"/>
              </a:spcBef>
              <a:spcAft>
                <a:spcPts val="0"/>
              </a:spcAft>
              <a:buSzPts val="1100"/>
              <a:buFont typeface="Nunito"/>
              <a:buChar char="●"/>
              <a:defRPr>
                <a:latin typeface="Nunito"/>
                <a:ea typeface="Nunito"/>
                <a:cs typeface="Nunito"/>
                <a:sym typeface="Nunito"/>
              </a:defRPr>
            </a:lvl7pPr>
            <a:lvl8pPr indent="-285750" lvl="7" marL="3657600" algn="l">
              <a:lnSpc>
                <a:spcPct val="115000"/>
              </a:lnSpc>
              <a:spcBef>
                <a:spcPts val="2100"/>
              </a:spcBef>
              <a:spcAft>
                <a:spcPts val="0"/>
              </a:spcAft>
              <a:buSzPts val="900"/>
              <a:buFont typeface="Nunito"/>
              <a:buChar char="○"/>
              <a:defRPr>
                <a:latin typeface="Nunito"/>
                <a:ea typeface="Nunito"/>
                <a:cs typeface="Nunito"/>
                <a:sym typeface="Nunito"/>
              </a:defRPr>
            </a:lvl8pPr>
            <a:lvl9pPr indent="-279400" lvl="8" marL="4114800" algn="l">
              <a:lnSpc>
                <a:spcPct val="115000"/>
              </a:lnSpc>
              <a:spcBef>
                <a:spcPts val="2100"/>
              </a:spcBef>
              <a:spcAft>
                <a:spcPts val="2100"/>
              </a:spcAft>
              <a:buSzPts val="800"/>
              <a:buFont typeface="Nunito"/>
              <a:buChar char="■"/>
              <a:defRPr>
                <a:latin typeface="Nunito"/>
                <a:ea typeface="Nunito"/>
                <a:cs typeface="Nunito"/>
                <a:sym typeface="Nunito"/>
              </a:defRPr>
            </a:lvl9pPr>
          </a:lstStyle>
          <a:p/>
        </p:txBody>
      </p:sp>
      <p:sp>
        <p:nvSpPr>
          <p:cNvPr id="105" name="Google Shape;105;ge20a76c586_0_642"/>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ge20a76c586_0_344"/>
          <p:cNvSpPr txBox="1"/>
          <p:nvPr>
            <p:ph type="title"/>
          </p:nvPr>
        </p:nvSpPr>
        <p:spPr>
          <a:xfrm>
            <a:off x="415637" y="148966"/>
            <a:ext cx="11360700" cy="620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e20a76c586_0_344"/>
          <p:cNvSpPr txBox="1"/>
          <p:nvPr>
            <p:ph idx="1" type="body"/>
          </p:nvPr>
        </p:nvSpPr>
        <p:spPr>
          <a:xfrm>
            <a:off x="415636" y="1103945"/>
            <a:ext cx="11360700" cy="5259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rgbClr val="4C7DCF"/>
              </a:buClr>
              <a:buSzPts val="1800"/>
              <a:buChar char="•"/>
              <a:defRPr/>
            </a:lvl2pPr>
            <a:lvl3pPr indent="-342900" lvl="2" marL="1371600" algn="l">
              <a:lnSpc>
                <a:spcPct val="90000"/>
              </a:lnSpc>
              <a:spcBef>
                <a:spcPts val="500"/>
              </a:spcBef>
              <a:spcAft>
                <a:spcPts val="0"/>
              </a:spcAft>
              <a:buClr>
                <a:srgbClr val="F33130"/>
              </a:buClr>
              <a:buSzPts val="1800"/>
              <a:buChar char="•"/>
              <a:defRPr/>
            </a:lvl3pPr>
            <a:lvl4pPr indent="-342900" lvl="3" marL="1828800" algn="l">
              <a:lnSpc>
                <a:spcPct val="90000"/>
              </a:lnSpc>
              <a:spcBef>
                <a:spcPts val="500"/>
              </a:spcBef>
              <a:spcAft>
                <a:spcPts val="0"/>
              </a:spcAft>
              <a:buClr>
                <a:srgbClr val="D3D4D9"/>
              </a:buClr>
              <a:buSzPts val="1800"/>
              <a:buChar char="•"/>
              <a:defRPr/>
            </a:lvl4pPr>
            <a:lvl5pPr indent="-342900" lvl="4" marL="2286000" algn="l">
              <a:lnSpc>
                <a:spcPct val="90000"/>
              </a:lnSpc>
              <a:spcBef>
                <a:spcPts val="500"/>
              </a:spcBef>
              <a:spcAft>
                <a:spcPts val="0"/>
              </a:spcAft>
              <a:buClr>
                <a:srgbClr val="D3D4D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106" name="Shape 106"/>
        <p:cNvGrpSpPr/>
        <p:nvPr/>
      </p:nvGrpSpPr>
      <p:grpSpPr>
        <a:xfrm>
          <a:off x="0" y="0"/>
          <a:ext cx="0" cy="0"/>
          <a:chOff x="0" y="0"/>
          <a:chExt cx="0" cy="0"/>
        </a:xfrm>
      </p:grpSpPr>
      <p:sp>
        <p:nvSpPr>
          <p:cNvPr id="107" name="Google Shape;107;ge20a76c586_0_646"/>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graphicFrame>
        <p:nvGraphicFramePr>
          <p:cNvPr id="108" name="Google Shape;108;ge20a76c586_0_646"/>
          <p:cNvGraphicFramePr/>
          <p:nvPr/>
        </p:nvGraphicFramePr>
        <p:xfrm>
          <a:off x="269256" y="1111549"/>
          <a:ext cx="3000000" cy="3000000"/>
        </p:xfrm>
        <a:graphic>
          <a:graphicData uri="http://schemas.openxmlformats.org/drawingml/2006/table">
            <a:tbl>
              <a:tblPr bandRow="1" firstRow="1">
                <a:noFill/>
                <a:tableStyleId>{8AE34C2E-8474-465C-8C31-E4542C85B17C}</a:tableStyleId>
              </a:tblPr>
              <a:tblGrid>
                <a:gridCol w="1177500"/>
                <a:gridCol w="5181400"/>
                <a:gridCol w="5181400"/>
              </a:tblGrid>
              <a:tr h="8981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Cluster</a:t>
                      </a:r>
                      <a:endParaRPr sz="19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Cluster Profile </a:t>
                      </a:r>
                      <a:endParaRPr sz="19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Business Insights for Marketing Team</a:t>
                      </a:r>
                      <a:endParaRPr sz="19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10044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1</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High value customers who have many credit cards and prefer to engage online</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Engage Online – Set up priority calling in lines – Upsell and Cross sell premium products</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2</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baseline="30000"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3</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109" name="Google Shape;109;ge20a76c586_0_646"/>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ge20a76c586_0_650"/>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12" name="Google Shape;112;ge20a76c586_0_650"/>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13" name="Google Shape;113;ge20a76c586_0_650"/>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14" name="Google Shape;114;ge20a76c586_0_650"/>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ge20a76c586_0_655"/>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17" name="Google Shape;117;ge20a76c586_0_655"/>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sp>
        <p:nvSpPr>
          <p:cNvPr id="119" name="Google Shape;119;ge20a76c586_0_658"/>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120" name="Google Shape;120;ge20a76c586_0_658"/>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 name="Shape 121"/>
        <p:cNvGrpSpPr/>
        <p:nvPr/>
      </p:nvGrpSpPr>
      <p:grpSpPr>
        <a:xfrm>
          <a:off x="0" y="0"/>
          <a:ext cx="0" cy="0"/>
          <a:chOff x="0" y="0"/>
          <a:chExt cx="0" cy="0"/>
        </a:xfrm>
      </p:grpSpPr>
      <p:sp>
        <p:nvSpPr>
          <p:cNvPr id="122" name="Google Shape;122;ge20a76c586_0_66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e20a76c586_0_661"/>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4" name="Google Shape;124;ge20a76c586_0_661"/>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5" name="Google Shape;125;ge20a76c586_0_661"/>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55600" lvl="0" marL="457200" algn="l">
              <a:lnSpc>
                <a:spcPct val="115000"/>
              </a:lnSpc>
              <a:spcBef>
                <a:spcPts val="0"/>
              </a:spcBef>
              <a:spcAft>
                <a:spcPts val="0"/>
              </a:spcAft>
              <a:buSzPts val="2000"/>
              <a:buChar char="●"/>
              <a:defRPr/>
            </a:lvl1pPr>
            <a:lvl2pPr indent="-336550" lvl="1" marL="914400" algn="l">
              <a:lnSpc>
                <a:spcPct val="115000"/>
              </a:lnSpc>
              <a:spcBef>
                <a:spcPts val="2100"/>
              </a:spcBef>
              <a:spcAft>
                <a:spcPts val="0"/>
              </a:spcAft>
              <a:buSzPts val="1700"/>
              <a:buChar char="○"/>
              <a:defRPr/>
            </a:lvl2pPr>
            <a:lvl3pPr indent="-330200" lvl="2" marL="1371600" algn="l">
              <a:lnSpc>
                <a:spcPct val="115000"/>
              </a:lnSpc>
              <a:spcBef>
                <a:spcPts val="2100"/>
              </a:spcBef>
              <a:spcAft>
                <a:spcPts val="0"/>
              </a:spcAft>
              <a:buSzPts val="1600"/>
              <a:buChar char="■"/>
              <a:defRPr/>
            </a:lvl3pPr>
            <a:lvl4pPr indent="-323850" lvl="3" marL="1828800" algn="l">
              <a:lnSpc>
                <a:spcPct val="115000"/>
              </a:lnSpc>
              <a:spcBef>
                <a:spcPts val="2100"/>
              </a:spcBef>
              <a:spcAft>
                <a:spcPts val="0"/>
              </a:spcAft>
              <a:buSzPts val="1500"/>
              <a:buChar char="●"/>
              <a:defRPr/>
            </a:lvl4pPr>
            <a:lvl5pPr indent="-311150" lvl="4" marL="2286000" algn="l">
              <a:lnSpc>
                <a:spcPct val="115000"/>
              </a:lnSpc>
              <a:spcBef>
                <a:spcPts val="2100"/>
              </a:spcBef>
              <a:spcAft>
                <a:spcPts val="0"/>
              </a:spcAft>
              <a:buSzPts val="1300"/>
              <a:buChar char="○"/>
              <a:defRPr/>
            </a:lvl5pPr>
            <a:lvl6pPr indent="-304800" lvl="5" marL="2743200" algn="l">
              <a:lnSpc>
                <a:spcPct val="115000"/>
              </a:lnSpc>
              <a:spcBef>
                <a:spcPts val="2100"/>
              </a:spcBef>
              <a:spcAft>
                <a:spcPts val="0"/>
              </a:spcAft>
              <a:buSzPts val="1200"/>
              <a:buChar char="■"/>
              <a:defRPr/>
            </a:lvl6pPr>
            <a:lvl7pPr indent="-298450" lvl="6" marL="3200400" algn="l">
              <a:lnSpc>
                <a:spcPct val="115000"/>
              </a:lnSpc>
              <a:spcBef>
                <a:spcPts val="2100"/>
              </a:spcBef>
              <a:spcAft>
                <a:spcPts val="0"/>
              </a:spcAft>
              <a:buSzPts val="1100"/>
              <a:buChar char="●"/>
              <a:defRPr/>
            </a:lvl7pPr>
            <a:lvl8pPr indent="-285750" lvl="7" marL="3657600" algn="l">
              <a:lnSpc>
                <a:spcPct val="115000"/>
              </a:lnSpc>
              <a:spcBef>
                <a:spcPts val="2100"/>
              </a:spcBef>
              <a:spcAft>
                <a:spcPts val="0"/>
              </a:spcAft>
              <a:buSzPts val="900"/>
              <a:buChar char="○"/>
              <a:defRPr/>
            </a:lvl8pPr>
            <a:lvl9pPr indent="-279400" lvl="8" marL="4114800" algn="l">
              <a:lnSpc>
                <a:spcPct val="115000"/>
              </a:lnSpc>
              <a:spcBef>
                <a:spcPts val="2100"/>
              </a:spcBef>
              <a:spcAft>
                <a:spcPts val="2100"/>
              </a:spcAft>
              <a:buSzPts val="800"/>
              <a:buChar char="■"/>
              <a:defRPr/>
            </a:lvl9pPr>
          </a:lstStyle>
          <a:p/>
        </p:txBody>
      </p:sp>
      <p:sp>
        <p:nvSpPr>
          <p:cNvPr id="126" name="Google Shape;126;ge20a76c586_0_661"/>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ge20a76c586_0_667"/>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29" name="Shape 129"/>
        <p:cNvGrpSpPr/>
        <p:nvPr/>
      </p:nvGrpSpPr>
      <p:grpSpPr>
        <a:xfrm>
          <a:off x="0" y="0"/>
          <a:ext cx="0" cy="0"/>
          <a:chOff x="0" y="0"/>
          <a:chExt cx="0" cy="0"/>
        </a:xfrm>
      </p:grpSpPr>
      <p:sp>
        <p:nvSpPr>
          <p:cNvPr id="130" name="Google Shape;130;ge20a76c586_0_669"/>
          <p:cNvSpPr/>
          <p:nvPr/>
        </p:nvSpPr>
        <p:spPr>
          <a:xfrm>
            <a:off x="1" y="-447"/>
            <a:ext cx="12192900" cy="68583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pic>
        <p:nvPicPr>
          <p:cNvPr descr="A close up of a logo&#10;&#10;Description automatically generated" id="131" name="Google Shape;131;ge20a76c586_0_669"/>
          <p:cNvPicPr preferRelativeResize="0"/>
          <p:nvPr/>
        </p:nvPicPr>
        <p:blipFill rotWithShape="1">
          <a:blip r:embed="rId2">
            <a:alphaModFix/>
          </a:blip>
          <a:srcRect b="19151" l="42816" r="37296" t="18358"/>
          <a:stretch/>
        </p:blipFill>
        <p:spPr>
          <a:xfrm>
            <a:off x="8070048" y="685924"/>
            <a:ext cx="2793484" cy="4937760"/>
          </a:xfrm>
          <a:prstGeom prst="rect">
            <a:avLst/>
          </a:prstGeom>
          <a:noFill/>
          <a:ln>
            <a:noFill/>
          </a:ln>
        </p:spPr>
      </p:pic>
      <p:sp>
        <p:nvSpPr>
          <p:cNvPr id="132" name="Google Shape;132;ge20a76c586_0_669"/>
          <p:cNvSpPr txBox="1"/>
          <p:nvPr>
            <p:ph type="title"/>
          </p:nvPr>
        </p:nvSpPr>
        <p:spPr>
          <a:xfrm>
            <a:off x="93505" y="8937625"/>
            <a:ext cx="20011499" cy="930300"/>
          </a:xfrm>
          <a:prstGeom prst="rect">
            <a:avLst/>
          </a:prstGeom>
          <a:noFill/>
          <a:ln>
            <a:noFill/>
          </a:ln>
        </p:spPr>
        <p:txBody>
          <a:bodyPr anchorCtr="0" anchor="t" bIns="0" lIns="0" spcFirstLastPara="1" rIns="0" wrap="square" tIns="17125">
            <a:noAutofit/>
          </a:bodyPr>
          <a:lstStyle>
            <a:lvl1pPr lvl="0" marR="0" algn="l">
              <a:lnSpc>
                <a:spcPct val="100000"/>
              </a:lnSpc>
              <a:spcBef>
                <a:spcPts val="0"/>
              </a:spcBef>
              <a:spcAft>
                <a:spcPts val="0"/>
              </a:spcAft>
              <a:buSzPts val="2900"/>
              <a:buNone/>
              <a:defRPr b="0" i="0" sz="32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9pPr>
          </a:lstStyle>
          <a:p/>
        </p:txBody>
      </p:sp>
      <p:sp>
        <p:nvSpPr>
          <p:cNvPr id="133" name="Google Shape;133;ge20a76c586_0_669"/>
          <p:cNvSpPr txBox="1"/>
          <p:nvPr/>
        </p:nvSpPr>
        <p:spPr>
          <a:xfrm>
            <a:off x="446087" y="2234976"/>
            <a:ext cx="5830500" cy="2387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US" sz="4400" u="none" cap="none" strike="noStrike">
                <a:solidFill>
                  <a:schemeClr val="lt1"/>
                </a:solidFill>
                <a:latin typeface="Nunito ExtraBold"/>
                <a:ea typeface="Nunito ExtraBold"/>
                <a:cs typeface="Nunito ExtraBold"/>
                <a:sym typeface="Nunito ExtraBold"/>
              </a:rPr>
              <a:t>Happy Learning !</a:t>
            </a:r>
            <a:endParaRPr b="0" i="0" sz="4400" u="none" cap="none" strike="noStrike">
              <a:solidFill>
                <a:schemeClr val="lt1"/>
              </a:solidFill>
              <a:latin typeface="Nunito ExtraBold"/>
              <a:ea typeface="Nunito ExtraBold"/>
              <a:cs typeface="Nunito ExtraBold"/>
              <a:sym typeface="Nunito ExtraBold"/>
            </a:endParaRPr>
          </a:p>
        </p:txBody>
      </p:sp>
      <p:pic>
        <p:nvPicPr>
          <p:cNvPr id="134" name="Google Shape;134;ge20a76c586_0_669"/>
          <p:cNvPicPr preferRelativeResize="0"/>
          <p:nvPr/>
        </p:nvPicPr>
        <p:blipFill rotWithShape="1">
          <a:blip r:embed="rId3">
            <a:alphaModFix/>
          </a:blip>
          <a:srcRect b="0" l="0" r="0" t="0"/>
          <a:stretch/>
        </p:blipFill>
        <p:spPr>
          <a:xfrm>
            <a:off x="394498" y="911033"/>
            <a:ext cx="5010300" cy="1101167"/>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p:spTree>
      <p:nvGrpSpPr>
        <p:cNvPr id="135" name="Shape 135"/>
        <p:cNvGrpSpPr/>
        <p:nvPr/>
      </p:nvGrpSpPr>
      <p:grpSpPr>
        <a:xfrm>
          <a:off x="0" y="0"/>
          <a:ext cx="0" cy="0"/>
          <a:chOff x="0" y="0"/>
          <a:chExt cx="0" cy="0"/>
        </a:xfrm>
      </p:grpSpPr>
      <p:sp>
        <p:nvSpPr>
          <p:cNvPr id="136" name="Google Shape;136;ge20a76c586_0_675"/>
          <p:cNvSpPr txBox="1"/>
          <p:nvPr>
            <p:ph idx="11" type="ftr"/>
          </p:nvPr>
        </p:nvSpPr>
        <p:spPr>
          <a:xfrm>
            <a:off x="944389" y="6560415"/>
            <a:ext cx="8596500" cy="23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37" name="Google Shape;137;ge20a76c586_0_675"/>
          <p:cNvSpPr txBox="1"/>
          <p:nvPr>
            <p:ph idx="10" type="dt"/>
          </p:nvPr>
        </p:nvSpPr>
        <p:spPr>
          <a:xfrm>
            <a:off x="609936" y="6377939"/>
            <a:ext cx="28056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38" name="Google Shape;138;ge20a76c586_0_675"/>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1" sz="1100">
              <a:solidFill>
                <a:srgbClr val="434343"/>
              </a:solidFill>
              <a:latin typeface="Nunito"/>
              <a:ea typeface="Nunito"/>
              <a:cs typeface="Nunito"/>
              <a:sym typeface="Nuni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39" name="Shape 139"/>
        <p:cNvGrpSpPr/>
        <p:nvPr/>
      </p:nvGrpSpPr>
      <p:grpSpPr>
        <a:xfrm>
          <a:off x="0" y="0"/>
          <a:ext cx="0" cy="0"/>
          <a:chOff x="0" y="0"/>
          <a:chExt cx="0" cy="0"/>
        </a:xfrm>
      </p:grpSpPr>
      <p:sp>
        <p:nvSpPr>
          <p:cNvPr id="140" name="Google Shape;140;ge20a76c586_0_679"/>
          <p:cNvSpPr txBox="1"/>
          <p:nvPr>
            <p:ph type="title"/>
          </p:nvPr>
        </p:nvSpPr>
        <p:spPr>
          <a:xfrm>
            <a:off x="3915823" y="2932430"/>
            <a:ext cx="4367100" cy="89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1" i="0" sz="5700">
                <a:solidFill>
                  <a:schemeClr val="accent2"/>
                </a:solidFill>
                <a:latin typeface="Arial"/>
                <a:ea typeface="Arial"/>
                <a:cs typeface="Arial"/>
                <a:sym typeface="Aria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41" name="Google Shape;141;ge20a76c586_0_679"/>
          <p:cNvSpPr txBox="1"/>
          <p:nvPr>
            <p:ph idx="11" type="ftr"/>
          </p:nvPr>
        </p:nvSpPr>
        <p:spPr>
          <a:xfrm>
            <a:off x="944389" y="6560415"/>
            <a:ext cx="8596500" cy="23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42" name="Google Shape;142;ge20a76c586_0_679"/>
          <p:cNvSpPr txBox="1"/>
          <p:nvPr>
            <p:ph idx="10" type="dt"/>
          </p:nvPr>
        </p:nvSpPr>
        <p:spPr>
          <a:xfrm>
            <a:off x="609936" y="6377939"/>
            <a:ext cx="28056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43" name="Google Shape;143;ge20a76c586_0_679"/>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1" sz="1100">
              <a:solidFill>
                <a:srgbClr val="434343"/>
              </a:solidFill>
              <a:latin typeface="Nunito"/>
              <a:ea typeface="Nunito"/>
              <a:cs typeface="Nunito"/>
              <a:sym typeface="Nuni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4" name="Shape 144"/>
        <p:cNvGrpSpPr/>
        <p:nvPr/>
      </p:nvGrpSpPr>
      <p:grpSpPr>
        <a:xfrm>
          <a:off x="0" y="0"/>
          <a:ext cx="0" cy="0"/>
          <a:chOff x="0" y="0"/>
          <a:chExt cx="0" cy="0"/>
        </a:xfrm>
      </p:grpSpPr>
      <p:sp>
        <p:nvSpPr>
          <p:cNvPr id="145" name="Google Shape;145;ge20a76c586_0_690"/>
          <p:cNvSpPr txBox="1"/>
          <p:nvPr>
            <p:ph type="ctrTitle"/>
          </p:nvPr>
        </p:nvSpPr>
        <p:spPr>
          <a:xfrm>
            <a:off x="600163" y="352235"/>
            <a:ext cx="10998300" cy="543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0" i="0">
                <a:solidFill>
                  <a:schemeClr val="dk1"/>
                </a:solidFil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46" name="Google Shape;146;ge20a76c586_0_690"/>
          <p:cNvSpPr txBox="1"/>
          <p:nvPr>
            <p:ph idx="1" type="subTitle"/>
          </p:nvPr>
        </p:nvSpPr>
        <p:spPr>
          <a:xfrm>
            <a:off x="1829808" y="3840480"/>
            <a:ext cx="85392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2000"/>
              <a:buNone/>
              <a:defRPr/>
            </a:lvl1pPr>
            <a:lvl2pPr lvl="1" algn="l">
              <a:lnSpc>
                <a:spcPct val="115000"/>
              </a:lnSpc>
              <a:spcBef>
                <a:spcPts val="2100"/>
              </a:spcBef>
              <a:spcAft>
                <a:spcPts val="0"/>
              </a:spcAft>
              <a:buSzPts val="1700"/>
              <a:buNone/>
              <a:defRPr/>
            </a:lvl2pPr>
            <a:lvl3pPr lvl="2" algn="l">
              <a:lnSpc>
                <a:spcPct val="115000"/>
              </a:lnSpc>
              <a:spcBef>
                <a:spcPts val="2100"/>
              </a:spcBef>
              <a:spcAft>
                <a:spcPts val="0"/>
              </a:spcAft>
              <a:buSzPts val="1600"/>
              <a:buNone/>
              <a:defRPr/>
            </a:lvl3pPr>
            <a:lvl4pPr lvl="3" algn="l">
              <a:lnSpc>
                <a:spcPct val="115000"/>
              </a:lnSpc>
              <a:spcBef>
                <a:spcPts val="2100"/>
              </a:spcBef>
              <a:spcAft>
                <a:spcPts val="0"/>
              </a:spcAft>
              <a:buSzPts val="1500"/>
              <a:buNone/>
              <a:defRPr/>
            </a:lvl4pPr>
            <a:lvl5pPr lvl="4" algn="l">
              <a:lnSpc>
                <a:spcPct val="115000"/>
              </a:lnSpc>
              <a:spcBef>
                <a:spcPts val="2100"/>
              </a:spcBef>
              <a:spcAft>
                <a:spcPts val="0"/>
              </a:spcAft>
              <a:buSzPts val="1300"/>
              <a:buNone/>
              <a:defRPr/>
            </a:lvl5pPr>
            <a:lvl6pPr lvl="5" algn="l">
              <a:lnSpc>
                <a:spcPct val="115000"/>
              </a:lnSpc>
              <a:spcBef>
                <a:spcPts val="2100"/>
              </a:spcBef>
              <a:spcAft>
                <a:spcPts val="0"/>
              </a:spcAft>
              <a:buSzPts val="1200"/>
              <a:buNone/>
              <a:defRPr/>
            </a:lvl6pPr>
            <a:lvl7pPr lvl="6" algn="l">
              <a:lnSpc>
                <a:spcPct val="115000"/>
              </a:lnSpc>
              <a:spcBef>
                <a:spcPts val="2100"/>
              </a:spcBef>
              <a:spcAft>
                <a:spcPts val="0"/>
              </a:spcAft>
              <a:buSzPts val="1100"/>
              <a:buNone/>
              <a:defRPr/>
            </a:lvl7pPr>
            <a:lvl8pPr lvl="7" algn="l">
              <a:lnSpc>
                <a:spcPct val="115000"/>
              </a:lnSpc>
              <a:spcBef>
                <a:spcPts val="2100"/>
              </a:spcBef>
              <a:spcAft>
                <a:spcPts val="0"/>
              </a:spcAft>
              <a:buSzPts val="900"/>
              <a:buNone/>
              <a:defRPr/>
            </a:lvl8pPr>
            <a:lvl9pPr lvl="8" algn="l">
              <a:lnSpc>
                <a:spcPct val="115000"/>
              </a:lnSpc>
              <a:spcBef>
                <a:spcPts val="2100"/>
              </a:spcBef>
              <a:spcAft>
                <a:spcPts val="2100"/>
              </a:spcAft>
              <a:buSzPts val="800"/>
              <a:buNone/>
              <a:defRPr/>
            </a:lvl9pPr>
          </a:lstStyle>
          <a:p/>
        </p:txBody>
      </p:sp>
      <p:sp>
        <p:nvSpPr>
          <p:cNvPr id="147" name="Google Shape;147;ge20a76c586_0_690"/>
          <p:cNvSpPr txBox="1"/>
          <p:nvPr>
            <p:ph idx="11" type="ftr"/>
          </p:nvPr>
        </p:nvSpPr>
        <p:spPr>
          <a:xfrm>
            <a:off x="944389" y="6560415"/>
            <a:ext cx="8596500" cy="23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48" name="Google Shape;148;ge20a76c586_0_690"/>
          <p:cNvSpPr txBox="1"/>
          <p:nvPr>
            <p:ph idx="10" type="dt"/>
          </p:nvPr>
        </p:nvSpPr>
        <p:spPr>
          <a:xfrm>
            <a:off x="609936" y="6377939"/>
            <a:ext cx="28056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49" name="Google Shape;149;ge20a76c586_0_690"/>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1" sz="1100">
              <a:solidFill>
                <a:srgbClr val="434343"/>
              </a:solidFill>
              <a:latin typeface="Nunito"/>
              <a:ea typeface="Nunito"/>
              <a:cs typeface="Nunito"/>
              <a:sym typeface="Nun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6" name="Shape 26"/>
        <p:cNvGrpSpPr/>
        <p:nvPr/>
      </p:nvGrpSpPr>
      <p:grpSpPr>
        <a:xfrm>
          <a:off x="0" y="0"/>
          <a:ext cx="0" cy="0"/>
          <a:chOff x="0" y="0"/>
          <a:chExt cx="0" cy="0"/>
        </a:xfrm>
      </p:grpSpPr>
      <p:sp>
        <p:nvSpPr>
          <p:cNvPr id="27" name="Google Shape;27;ge20a76c586_0_352"/>
          <p:cNvSpPr txBox="1"/>
          <p:nvPr>
            <p:ph type="title"/>
          </p:nvPr>
        </p:nvSpPr>
        <p:spPr>
          <a:xfrm>
            <a:off x="469036" y="1513228"/>
            <a:ext cx="11253900" cy="771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1" i="0" sz="2400">
                <a:solidFill>
                  <a:schemeClr val="dk1"/>
                </a:solidFill>
                <a:latin typeface="Arial"/>
                <a:ea typeface="Arial"/>
                <a:cs typeface="Arial"/>
                <a:sym typeface="Aria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8" name="Google Shape;28;ge20a76c586_0_352"/>
          <p:cNvSpPr txBox="1"/>
          <p:nvPr>
            <p:ph idx="1" type="body"/>
          </p:nvPr>
        </p:nvSpPr>
        <p:spPr>
          <a:xfrm>
            <a:off x="336592" y="2707797"/>
            <a:ext cx="5764800" cy="34767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2000"/>
              <a:buNone/>
              <a:defRPr b="0" i="0" sz="1900">
                <a:solidFill>
                  <a:schemeClr val="dk1"/>
                </a:solidFill>
                <a:latin typeface="Arial"/>
                <a:ea typeface="Arial"/>
                <a:cs typeface="Arial"/>
                <a:sym typeface="Arial"/>
              </a:defRPr>
            </a:lvl1pPr>
            <a:lvl2pPr indent="-228600" lvl="1" marL="914400" algn="l">
              <a:lnSpc>
                <a:spcPct val="115000"/>
              </a:lnSpc>
              <a:spcBef>
                <a:spcPts val="2100"/>
              </a:spcBef>
              <a:spcAft>
                <a:spcPts val="0"/>
              </a:spcAft>
              <a:buSzPts val="1700"/>
              <a:buNone/>
              <a:defRPr/>
            </a:lvl2pPr>
            <a:lvl3pPr indent="-228600" lvl="2" marL="1371600" algn="l">
              <a:lnSpc>
                <a:spcPct val="115000"/>
              </a:lnSpc>
              <a:spcBef>
                <a:spcPts val="2100"/>
              </a:spcBef>
              <a:spcAft>
                <a:spcPts val="0"/>
              </a:spcAft>
              <a:buSzPts val="1600"/>
              <a:buNone/>
              <a:defRPr/>
            </a:lvl3pPr>
            <a:lvl4pPr indent="-228600" lvl="3" marL="1828800" algn="l">
              <a:lnSpc>
                <a:spcPct val="115000"/>
              </a:lnSpc>
              <a:spcBef>
                <a:spcPts val="2100"/>
              </a:spcBef>
              <a:spcAft>
                <a:spcPts val="0"/>
              </a:spcAft>
              <a:buSzPts val="1500"/>
              <a:buNone/>
              <a:defRPr/>
            </a:lvl4pPr>
            <a:lvl5pPr indent="-228600" lvl="4" marL="2286000" algn="l">
              <a:lnSpc>
                <a:spcPct val="115000"/>
              </a:lnSpc>
              <a:spcBef>
                <a:spcPts val="2100"/>
              </a:spcBef>
              <a:spcAft>
                <a:spcPts val="0"/>
              </a:spcAft>
              <a:buSzPts val="1300"/>
              <a:buNone/>
              <a:defRPr/>
            </a:lvl5pPr>
            <a:lvl6pPr indent="-228600" lvl="5" marL="2743200" algn="l">
              <a:lnSpc>
                <a:spcPct val="115000"/>
              </a:lnSpc>
              <a:spcBef>
                <a:spcPts val="2100"/>
              </a:spcBef>
              <a:spcAft>
                <a:spcPts val="0"/>
              </a:spcAft>
              <a:buSzPts val="1200"/>
              <a:buNone/>
              <a:defRPr/>
            </a:lvl6pPr>
            <a:lvl7pPr indent="-228600" lvl="6" marL="3200400" algn="l">
              <a:lnSpc>
                <a:spcPct val="115000"/>
              </a:lnSpc>
              <a:spcBef>
                <a:spcPts val="2100"/>
              </a:spcBef>
              <a:spcAft>
                <a:spcPts val="0"/>
              </a:spcAft>
              <a:buSzPts val="1100"/>
              <a:buNone/>
              <a:defRPr/>
            </a:lvl7pPr>
            <a:lvl8pPr indent="-228600" lvl="7" marL="3657600" algn="l">
              <a:lnSpc>
                <a:spcPct val="115000"/>
              </a:lnSpc>
              <a:spcBef>
                <a:spcPts val="2100"/>
              </a:spcBef>
              <a:spcAft>
                <a:spcPts val="0"/>
              </a:spcAft>
              <a:buSzPts val="900"/>
              <a:buNone/>
              <a:defRPr/>
            </a:lvl8pPr>
            <a:lvl9pPr indent="-228600" lvl="8" marL="4114800" algn="l">
              <a:lnSpc>
                <a:spcPct val="115000"/>
              </a:lnSpc>
              <a:spcBef>
                <a:spcPts val="2100"/>
              </a:spcBef>
              <a:spcAft>
                <a:spcPts val="2100"/>
              </a:spcAft>
              <a:buSzPts val="800"/>
              <a:buNone/>
              <a:defRPr/>
            </a:lvl9pPr>
          </a:lstStyle>
          <a:p/>
        </p:txBody>
      </p:sp>
      <p:sp>
        <p:nvSpPr>
          <p:cNvPr id="29" name="Google Shape;29;ge20a76c586_0_35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ge20a76c586_0_35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ge20a76c586_0_352"/>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BJECT_1">
    <p:spTree>
      <p:nvGrpSpPr>
        <p:cNvPr id="159" name="Shape 159"/>
        <p:cNvGrpSpPr/>
        <p:nvPr/>
      </p:nvGrpSpPr>
      <p:grpSpPr>
        <a:xfrm>
          <a:off x="0" y="0"/>
          <a:ext cx="0" cy="0"/>
          <a:chOff x="0" y="0"/>
          <a:chExt cx="0" cy="0"/>
        </a:xfrm>
      </p:grpSpPr>
      <p:sp>
        <p:nvSpPr>
          <p:cNvPr id="160" name="Google Shape;160;ge20a76c586_0_901"/>
          <p:cNvSpPr txBox="1"/>
          <p:nvPr>
            <p:ph type="title"/>
          </p:nvPr>
        </p:nvSpPr>
        <p:spPr>
          <a:xfrm>
            <a:off x="3915823" y="2932430"/>
            <a:ext cx="4367100" cy="89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1" i="0" sz="5700">
                <a:solidFill>
                  <a:schemeClr val="accent2"/>
                </a:solidFill>
                <a:latin typeface="Arial"/>
                <a:ea typeface="Arial"/>
                <a:cs typeface="Arial"/>
                <a:sym typeface="Aria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61" name="Google Shape;161;ge20a76c586_0_901"/>
          <p:cNvSpPr txBox="1"/>
          <p:nvPr>
            <p:ph idx="11" type="ftr"/>
          </p:nvPr>
        </p:nvSpPr>
        <p:spPr>
          <a:xfrm>
            <a:off x="944389" y="6560415"/>
            <a:ext cx="8596500" cy="23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62" name="Google Shape;162;ge20a76c586_0_901"/>
          <p:cNvSpPr txBox="1"/>
          <p:nvPr>
            <p:ph idx="10" type="dt"/>
          </p:nvPr>
        </p:nvSpPr>
        <p:spPr>
          <a:xfrm>
            <a:off x="609936" y="6377939"/>
            <a:ext cx="28056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63" name="Google Shape;163;ge20a76c586_0_901"/>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1" sz="1100">
              <a:solidFill>
                <a:srgbClr val="434343"/>
              </a:solidFill>
              <a:latin typeface="Nunito"/>
              <a:ea typeface="Nunito"/>
              <a:cs typeface="Nunito"/>
              <a:sym typeface="Nuni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sp>
        <p:nvSpPr>
          <p:cNvPr id="165" name="Google Shape;165;ge20a76c586_0_840"/>
          <p:cNvSpPr txBox="1"/>
          <p:nvPr>
            <p:ph type="ctrTitle"/>
          </p:nvPr>
        </p:nvSpPr>
        <p:spPr>
          <a:xfrm>
            <a:off x="2946944" y="992767"/>
            <a:ext cx="8829600" cy="27369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9pPr>
          </a:lstStyle>
          <a:p/>
        </p:txBody>
      </p:sp>
      <p:sp>
        <p:nvSpPr>
          <p:cNvPr id="166" name="Google Shape;166;ge20a76c586_0_840"/>
          <p:cNvSpPr txBox="1"/>
          <p:nvPr>
            <p:ph idx="1" type="subTitle"/>
          </p:nvPr>
        </p:nvSpPr>
        <p:spPr>
          <a:xfrm>
            <a:off x="2946936" y="3778833"/>
            <a:ext cx="8829600" cy="1056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7" name="Shape 167"/>
        <p:cNvGrpSpPr/>
        <p:nvPr/>
      </p:nvGrpSpPr>
      <p:grpSpPr>
        <a:xfrm>
          <a:off x="0" y="0"/>
          <a:ext cx="0" cy="0"/>
          <a:chOff x="0" y="0"/>
          <a:chExt cx="0" cy="0"/>
        </a:xfrm>
      </p:grpSpPr>
      <p:sp>
        <p:nvSpPr>
          <p:cNvPr id="168" name="Google Shape;168;ge20a76c586_0_84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rgbClr val="0E39A9"/>
              </a:buClr>
              <a:buSzPts val="4800"/>
              <a:buNone/>
              <a:defRPr sz="4800">
                <a:solidFill>
                  <a:srgbClr val="0E39A9"/>
                </a:solidFill>
              </a:defRPr>
            </a:lvl1pPr>
            <a:lvl2pPr lvl="1" algn="l">
              <a:lnSpc>
                <a:spcPct val="100000"/>
              </a:lnSpc>
              <a:spcBef>
                <a:spcPts val="0"/>
              </a:spcBef>
              <a:spcAft>
                <a:spcPts val="0"/>
              </a:spcAft>
              <a:buClr>
                <a:srgbClr val="0E39A9"/>
              </a:buClr>
              <a:buSzPts val="4800"/>
              <a:buNone/>
              <a:defRPr sz="4800">
                <a:solidFill>
                  <a:srgbClr val="0E39A9"/>
                </a:solidFill>
              </a:defRPr>
            </a:lvl2pPr>
            <a:lvl3pPr lvl="2" algn="l">
              <a:lnSpc>
                <a:spcPct val="100000"/>
              </a:lnSpc>
              <a:spcBef>
                <a:spcPts val="0"/>
              </a:spcBef>
              <a:spcAft>
                <a:spcPts val="0"/>
              </a:spcAft>
              <a:buClr>
                <a:srgbClr val="0E39A9"/>
              </a:buClr>
              <a:buSzPts val="4800"/>
              <a:buNone/>
              <a:defRPr sz="4800">
                <a:solidFill>
                  <a:srgbClr val="0E39A9"/>
                </a:solidFill>
              </a:defRPr>
            </a:lvl3pPr>
            <a:lvl4pPr lvl="3" algn="l">
              <a:lnSpc>
                <a:spcPct val="100000"/>
              </a:lnSpc>
              <a:spcBef>
                <a:spcPts val="0"/>
              </a:spcBef>
              <a:spcAft>
                <a:spcPts val="0"/>
              </a:spcAft>
              <a:buClr>
                <a:srgbClr val="0E39A9"/>
              </a:buClr>
              <a:buSzPts val="4800"/>
              <a:buNone/>
              <a:defRPr sz="4800">
                <a:solidFill>
                  <a:srgbClr val="0E39A9"/>
                </a:solidFill>
              </a:defRPr>
            </a:lvl4pPr>
            <a:lvl5pPr lvl="4" algn="l">
              <a:lnSpc>
                <a:spcPct val="100000"/>
              </a:lnSpc>
              <a:spcBef>
                <a:spcPts val="0"/>
              </a:spcBef>
              <a:spcAft>
                <a:spcPts val="0"/>
              </a:spcAft>
              <a:buClr>
                <a:srgbClr val="0E39A9"/>
              </a:buClr>
              <a:buSzPts val="4800"/>
              <a:buNone/>
              <a:defRPr sz="4800">
                <a:solidFill>
                  <a:srgbClr val="0E39A9"/>
                </a:solidFill>
              </a:defRPr>
            </a:lvl5pPr>
            <a:lvl6pPr lvl="5" algn="l">
              <a:lnSpc>
                <a:spcPct val="100000"/>
              </a:lnSpc>
              <a:spcBef>
                <a:spcPts val="0"/>
              </a:spcBef>
              <a:spcAft>
                <a:spcPts val="0"/>
              </a:spcAft>
              <a:buClr>
                <a:srgbClr val="0E39A9"/>
              </a:buClr>
              <a:buSzPts val="4800"/>
              <a:buNone/>
              <a:defRPr sz="4800">
                <a:solidFill>
                  <a:srgbClr val="0E39A9"/>
                </a:solidFill>
              </a:defRPr>
            </a:lvl6pPr>
            <a:lvl7pPr lvl="6" algn="l">
              <a:lnSpc>
                <a:spcPct val="100000"/>
              </a:lnSpc>
              <a:spcBef>
                <a:spcPts val="0"/>
              </a:spcBef>
              <a:spcAft>
                <a:spcPts val="0"/>
              </a:spcAft>
              <a:buClr>
                <a:srgbClr val="0E39A9"/>
              </a:buClr>
              <a:buSzPts val="4800"/>
              <a:buNone/>
              <a:defRPr sz="4800">
                <a:solidFill>
                  <a:srgbClr val="0E39A9"/>
                </a:solidFill>
              </a:defRPr>
            </a:lvl7pPr>
            <a:lvl8pPr lvl="7" algn="l">
              <a:lnSpc>
                <a:spcPct val="100000"/>
              </a:lnSpc>
              <a:spcBef>
                <a:spcPts val="0"/>
              </a:spcBef>
              <a:spcAft>
                <a:spcPts val="0"/>
              </a:spcAft>
              <a:buClr>
                <a:srgbClr val="0E39A9"/>
              </a:buClr>
              <a:buSzPts val="4800"/>
              <a:buNone/>
              <a:defRPr sz="4800">
                <a:solidFill>
                  <a:srgbClr val="0E39A9"/>
                </a:solidFill>
              </a:defRPr>
            </a:lvl8pPr>
            <a:lvl9pPr lvl="8" algn="l">
              <a:lnSpc>
                <a:spcPct val="100000"/>
              </a:lnSpc>
              <a:spcBef>
                <a:spcPts val="0"/>
              </a:spcBef>
              <a:spcAft>
                <a:spcPts val="0"/>
              </a:spcAft>
              <a:buClr>
                <a:srgbClr val="0E39A9"/>
              </a:buClr>
              <a:buSzPts val="4800"/>
              <a:buNone/>
              <a:defRPr sz="4800">
                <a:solidFill>
                  <a:srgbClr val="0E39A9"/>
                </a:solidFill>
              </a:defRPr>
            </a:lvl9pPr>
          </a:lstStyle>
          <a:p/>
        </p:txBody>
      </p:sp>
      <p:sp>
        <p:nvSpPr>
          <p:cNvPr id="169" name="Google Shape;169;ge20a76c586_0_843"/>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sp>
        <p:nvSpPr>
          <p:cNvPr id="171" name="Google Shape;171;ge20a76c586_0_846"/>
          <p:cNvSpPr txBox="1"/>
          <p:nvPr>
            <p:ph type="title"/>
          </p:nvPr>
        </p:nvSpPr>
        <p:spPr>
          <a:xfrm>
            <a:off x="270067" y="385705"/>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72" name="Google Shape;172;ge20a76c586_0_846"/>
          <p:cNvSpPr txBox="1"/>
          <p:nvPr>
            <p:ph idx="1" type="body"/>
          </p:nvPr>
        </p:nvSpPr>
        <p:spPr>
          <a:xfrm>
            <a:off x="270067" y="1149300"/>
            <a:ext cx="11506500" cy="4942500"/>
          </a:xfrm>
          <a:prstGeom prst="rect">
            <a:avLst/>
          </a:prstGeom>
          <a:noFill/>
          <a:ln>
            <a:noFill/>
          </a:ln>
        </p:spPr>
        <p:txBody>
          <a:bodyPr anchorCtr="0" anchor="t" bIns="121900" lIns="121900" spcFirstLastPara="1" rIns="121900" wrap="square" tIns="121900">
            <a:noAutofit/>
          </a:bodyPr>
          <a:lstStyle>
            <a:lvl1pPr indent="-355600" lvl="0" marL="457200" algn="l">
              <a:lnSpc>
                <a:spcPct val="115000"/>
              </a:lnSpc>
              <a:spcBef>
                <a:spcPts val="0"/>
              </a:spcBef>
              <a:spcAft>
                <a:spcPts val="0"/>
              </a:spcAft>
              <a:buSzPts val="2000"/>
              <a:buFont typeface="Nunito"/>
              <a:buChar char="●"/>
              <a:defRPr>
                <a:latin typeface="Nunito"/>
                <a:ea typeface="Nunito"/>
                <a:cs typeface="Nunito"/>
                <a:sym typeface="Nunito"/>
              </a:defRPr>
            </a:lvl1pPr>
            <a:lvl2pPr indent="-336550" lvl="1" marL="914400" algn="l">
              <a:lnSpc>
                <a:spcPct val="115000"/>
              </a:lnSpc>
              <a:spcBef>
                <a:spcPts val="2100"/>
              </a:spcBef>
              <a:spcAft>
                <a:spcPts val="0"/>
              </a:spcAft>
              <a:buSzPts val="1700"/>
              <a:buFont typeface="Nunito"/>
              <a:buChar char="○"/>
              <a:defRPr>
                <a:latin typeface="Nunito"/>
                <a:ea typeface="Nunito"/>
                <a:cs typeface="Nunito"/>
                <a:sym typeface="Nunito"/>
              </a:defRPr>
            </a:lvl2pPr>
            <a:lvl3pPr indent="-330200" lvl="2" marL="1371600" algn="l">
              <a:lnSpc>
                <a:spcPct val="115000"/>
              </a:lnSpc>
              <a:spcBef>
                <a:spcPts val="2100"/>
              </a:spcBef>
              <a:spcAft>
                <a:spcPts val="0"/>
              </a:spcAft>
              <a:buSzPts val="1600"/>
              <a:buFont typeface="Nunito"/>
              <a:buChar char="■"/>
              <a:defRPr>
                <a:latin typeface="Nunito"/>
                <a:ea typeface="Nunito"/>
                <a:cs typeface="Nunito"/>
                <a:sym typeface="Nunito"/>
              </a:defRPr>
            </a:lvl3pPr>
            <a:lvl4pPr indent="-323850" lvl="3" marL="1828800" algn="l">
              <a:lnSpc>
                <a:spcPct val="115000"/>
              </a:lnSpc>
              <a:spcBef>
                <a:spcPts val="2100"/>
              </a:spcBef>
              <a:spcAft>
                <a:spcPts val="0"/>
              </a:spcAft>
              <a:buSzPts val="1500"/>
              <a:buFont typeface="Nunito"/>
              <a:buChar char="●"/>
              <a:defRPr>
                <a:latin typeface="Nunito"/>
                <a:ea typeface="Nunito"/>
                <a:cs typeface="Nunito"/>
                <a:sym typeface="Nunito"/>
              </a:defRPr>
            </a:lvl4pPr>
            <a:lvl5pPr indent="-311150" lvl="4" marL="2286000" algn="l">
              <a:lnSpc>
                <a:spcPct val="115000"/>
              </a:lnSpc>
              <a:spcBef>
                <a:spcPts val="2100"/>
              </a:spcBef>
              <a:spcAft>
                <a:spcPts val="0"/>
              </a:spcAft>
              <a:buSzPts val="1300"/>
              <a:buFont typeface="Nunito"/>
              <a:buChar char="○"/>
              <a:defRPr>
                <a:latin typeface="Nunito"/>
                <a:ea typeface="Nunito"/>
                <a:cs typeface="Nunito"/>
                <a:sym typeface="Nunito"/>
              </a:defRPr>
            </a:lvl5pPr>
            <a:lvl6pPr indent="-304800" lvl="5" marL="2743200" algn="l">
              <a:lnSpc>
                <a:spcPct val="115000"/>
              </a:lnSpc>
              <a:spcBef>
                <a:spcPts val="2100"/>
              </a:spcBef>
              <a:spcAft>
                <a:spcPts val="0"/>
              </a:spcAft>
              <a:buSzPts val="1200"/>
              <a:buFont typeface="Nunito"/>
              <a:buChar char="■"/>
              <a:defRPr>
                <a:latin typeface="Nunito"/>
                <a:ea typeface="Nunito"/>
                <a:cs typeface="Nunito"/>
                <a:sym typeface="Nunito"/>
              </a:defRPr>
            </a:lvl6pPr>
            <a:lvl7pPr indent="-298450" lvl="6" marL="3200400" algn="l">
              <a:lnSpc>
                <a:spcPct val="115000"/>
              </a:lnSpc>
              <a:spcBef>
                <a:spcPts val="2100"/>
              </a:spcBef>
              <a:spcAft>
                <a:spcPts val="0"/>
              </a:spcAft>
              <a:buSzPts val="1100"/>
              <a:buFont typeface="Nunito"/>
              <a:buChar char="●"/>
              <a:defRPr>
                <a:latin typeface="Nunito"/>
                <a:ea typeface="Nunito"/>
                <a:cs typeface="Nunito"/>
                <a:sym typeface="Nunito"/>
              </a:defRPr>
            </a:lvl7pPr>
            <a:lvl8pPr indent="-285750" lvl="7" marL="3657600" algn="l">
              <a:lnSpc>
                <a:spcPct val="115000"/>
              </a:lnSpc>
              <a:spcBef>
                <a:spcPts val="2100"/>
              </a:spcBef>
              <a:spcAft>
                <a:spcPts val="0"/>
              </a:spcAft>
              <a:buSzPts val="900"/>
              <a:buFont typeface="Nunito"/>
              <a:buChar char="○"/>
              <a:defRPr>
                <a:latin typeface="Nunito"/>
                <a:ea typeface="Nunito"/>
                <a:cs typeface="Nunito"/>
                <a:sym typeface="Nunito"/>
              </a:defRPr>
            </a:lvl8pPr>
            <a:lvl9pPr indent="-279400" lvl="8" marL="4114800" algn="l">
              <a:lnSpc>
                <a:spcPct val="115000"/>
              </a:lnSpc>
              <a:spcBef>
                <a:spcPts val="2100"/>
              </a:spcBef>
              <a:spcAft>
                <a:spcPts val="2100"/>
              </a:spcAft>
              <a:buSzPts val="800"/>
              <a:buFont typeface="Nunito"/>
              <a:buChar char="■"/>
              <a:defRPr>
                <a:latin typeface="Nunito"/>
                <a:ea typeface="Nunito"/>
                <a:cs typeface="Nunito"/>
                <a:sym typeface="Nunito"/>
              </a:defRPr>
            </a:lvl9pPr>
          </a:lstStyle>
          <a:p/>
        </p:txBody>
      </p:sp>
      <p:sp>
        <p:nvSpPr>
          <p:cNvPr id="173" name="Google Shape;173;ge20a76c586_0_846"/>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174" name="Shape 174"/>
        <p:cNvGrpSpPr/>
        <p:nvPr/>
      </p:nvGrpSpPr>
      <p:grpSpPr>
        <a:xfrm>
          <a:off x="0" y="0"/>
          <a:ext cx="0" cy="0"/>
          <a:chOff x="0" y="0"/>
          <a:chExt cx="0" cy="0"/>
        </a:xfrm>
      </p:grpSpPr>
      <p:sp>
        <p:nvSpPr>
          <p:cNvPr id="175" name="Google Shape;175;ge20a76c586_0_850"/>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graphicFrame>
        <p:nvGraphicFramePr>
          <p:cNvPr id="176" name="Google Shape;176;ge20a76c586_0_850"/>
          <p:cNvGraphicFramePr/>
          <p:nvPr/>
        </p:nvGraphicFramePr>
        <p:xfrm>
          <a:off x="269256" y="1111549"/>
          <a:ext cx="3000000" cy="3000000"/>
        </p:xfrm>
        <a:graphic>
          <a:graphicData uri="http://schemas.openxmlformats.org/drawingml/2006/table">
            <a:tbl>
              <a:tblPr bandRow="1" firstRow="1">
                <a:noFill/>
                <a:tableStyleId>{8AE34C2E-8474-465C-8C31-E4542C85B17C}</a:tableStyleId>
              </a:tblPr>
              <a:tblGrid>
                <a:gridCol w="1177500"/>
                <a:gridCol w="5181400"/>
                <a:gridCol w="5181400"/>
              </a:tblGrid>
              <a:tr h="8981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Cluster</a:t>
                      </a:r>
                      <a:endParaRPr sz="19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Cluster Profile </a:t>
                      </a:r>
                      <a:endParaRPr sz="19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Business Insights for Marketing Team</a:t>
                      </a:r>
                      <a:endParaRPr sz="19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10044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1</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High value customers who have many credit cards and prefer to engage online</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Engage Online – Set up priority calling in lines – Upsell and Cross sell premium products</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2</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baseline="30000"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3</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177" name="Google Shape;177;ge20a76c586_0_850"/>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sp>
        <p:nvSpPr>
          <p:cNvPr id="179" name="Google Shape;179;ge20a76c586_0_854"/>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80" name="Google Shape;180;ge20a76c586_0_854"/>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81" name="Google Shape;181;ge20a76c586_0_854"/>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82" name="Google Shape;182;ge20a76c586_0_854"/>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ge20a76c586_0_859"/>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85" name="Google Shape;185;ge20a76c586_0_859"/>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6" name="Shape 186"/>
        <p:cNvGrpSpPr/>
        <p:nvPr/>
      </p:nvGrpSpPr>
      <p:grpSpPr>
        <a:xfrm>
          <a:off x="0" y="0"/>
          <a:ext cx="0" cy="0"/>
          <a:chOff x="0" y="0"/>
          <a:chExt cx="0" cy="0"/>
        </a:xfrm>
      </p:grpSpPr>
      <p:sp>
        <p:nvSpPr>
          <p:cNvPr id="187" name="Google Shape;187;ge20a76c586_0_862"/>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188" name="Google Shape;188;ge20a76c586_0_862"/>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9" name="Shape 189"/>
        <p:cNvGrpSpPr/>
        <p:nvPr/>
      </p:nvGrpSpPr>
      <p:grpSpPr>
        <a:xfrm>
          <a:off x="0" y="0"/>
          <a:ext cx="0" cy="0"/>
          <a:chOff x="0" y="0"/>
          <a:chExt cx="0" cy="0"/>
        </a:xfrm>
      </p:grpSpPr>
      <p:sp>
        <p:nvSpPr>
          <p:cNvPr id="190" name="Google Shape;190;ge20a76c586_0_865"/>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e20a76c586_0_865"/>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92" name="Google Shape;192;ge20a76c586_0_865"/>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3" name="Google Shape;193;ge20a76c586_0_865"/>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55600" lvl="0" marL="457200" algn="l">
              <a:lnSpc>
                <a:spcPct val="115000"/>
              </a:lnSpc>
              <a:spcBef>
                <a:spcPts val="0"/>
              </a:spcBef>
              <a:spcAft>
                <a:spcPts val="0"/>
              </a:spcAft>
              <a:buSzPts val="2000"/>
              <a:buChar char="●"/>
              <a:defRPr/>
            </a:lvl1pPr>
            <a:lvl2pPr indent="-336550" lvl="1" marL="914400" algn="l">
              <a:lnSpc>
                <a:spcPct val="115000"/>
              </a:lnSpc>
              <a:spcBef>
                <a:spcPts val="2100"/>
              </a:spcBef>
              <a:spcAft>
                <a:spcPts val="0"/>
              </a:spcAft>
              <a:buSzPts val="1700"/>
              <a:buChar char="○"/>
              <a:defRPr/>
            </a:lvl2pPr>
            <a:lvl3pPr indent="-330200" lvl="2" marL="1371600" algn="l">
              <a:lnSpc>
                <a:spcPct val="115000"/>
              </a:lnSpc>
              <a:spcBef>
                <a:spcPts val="2100"/>
              </a:spcBef>
              <a:spcAft>
                <a:spcPts val="0"/>
              </a:spcAft>
              <a:buSzPts val="1600"/>
              <a:buChar char="■"/>
              <a:defRPr/>
            </a:lvl3pPr>
            <a:lvl4pPr indent="-323850" lvl="3" marL="1828800" algn="l">
              <a:lnSpc>
                <a:spcPct val="115000"/>
              </a:lnSpc>
              <a:spcBef>
                <a:spcPts val="2100"/>
              </a:spcBef>
              <a:spcAft>
                <a:spcPts val="0"/>
              </a:spcAft>
              <a:buSzPts val="1500"/>
              <a:buChar char="●"/>
              <a:defRPr/>
            </a:lvl4pPr>
            <a:lvl5pPr indent="-311150" lvl="4" marL="2286000" algn="l">
              <a:lnSpc>
                <a:spcPct val="115000"/>
              </a:lnSpc>
              <a:spcBef>
                <a:spcPts val="2100"/>
              </a:spcBef>
              <a:spcAft>
                <a:spcPts val="0"/>
              </a:spcAft>
              <a:buSzPts val="1300"/>
              <a:buChar char="○"/>
              <a:defRPr/>
            </a:lvl5pPr>
            <a:lvl6pPr indent="-304800" lvl="5" marL="2743200" algn="l">
              <a:lnSpc>
                <a:spcPct val="115000"/>
              </a:lnSpc>
              <a:spcBef>
                <a:spcPts val="2100"/>
              </a:spcBef>
              <a:spcAft>
                <a:spcPts val="0"/>
              </a:spcAft>
              <a:buSzPts val="1200"/>
              <a:buChar char="■"/>
              <a:defRPr/>
            </a:lvl6pPr>
            <a:lvl7pPr indent="-298450" lvl="6" marL="3200400" algn="l">
              <a:lnSpc>
                <a:spcPct val="115000"/>
              </a:lnSpc>
              <a:spcBef>
                <a:spcPts val="2100"/>
              </a:spcBef>
              <a:spcAft>
                <a:spcPts val="0"/>
              </a:spcAft>
              <a:buSzPts val="1100"/>
              <a:buChar char="●"/>
              <a:defRPr/>
            </a:lvl7pPr>
            <a:lvl8pPr indent="-285750" lvl="7" marL="3657600" algn="l">
              <a:lnSpc>
                <a:spcPct val="115000"/>
              </a:lnSpc>
              <a:spcBef>
                <a:spcPts val="2100"/>
              </a:spcBef>
              <a:spcAft>
                <a:spcPts val="0"/>
              </a:spcAft>
              <a:buSzPts val="900"/>
              <a:buChar char="○"/>
              <a:defRPr/>
            </a:lvl8pPr>
            <a:lvl9pPr indent="-279400" lvl="8" marL="4114800" algn="l">
              <a:lnSpc>
                <a:spcPct val="115000"/>
              </a:lnSpc>
              <a:spcBef>
                <a:spcPts val="2100"/>
              </a:spcBef>
              <a:spcAft>
                <a:spcPts val="2100"/>
              </a:spcAft>
              <a:buSzPts val="800"/>
              <a:buChar char="■"/>
              <a:defRPr/>
            </a:lvl9pPr>
          </a:lstStyle>
          <a:p/>
        </p:txBody>
      </p:sp>
      <p:sp>
        <p:nvSpPr>
          <p:cNvPr id="194" name="Google Shape;194;ge20a76c586_0_865"/>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5" name="Shape 195"/>
        <p:cNvGrpSpPr/>
        <p:nvPr/>
      </p:nvGrpSpPr>
      <p:grpSpPr>
        <a:xfrm>
          <a:off x="0" y="0"/>
          <a:ext cx="0" cy="0"/>
          <a:chOff x="0" y="0"/>
          <a:chExt cx="0" cy="0"/>
        </a:xfrm>
      </p:grpSpPr>
      <p:sp>
        <p:nvSpPr>
          <p:cNvPr id="196" name="Google Shape;196;ge20a76c586_0_871"/>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p:spTree>
      <p:nvGrpSpPr>
        <p:cNvPr id="32" name="Shape 32"/>
        <p:cNvGrpSpPr/>
        <p:nvPr/>
      </p:nvGrpSpPr>
      <p:grpSpPr>
        <a:xfrm>
          <a:off x="0" y="0"/>
          <a:ext cx="0" cy="0"/>
          <a:chOff x="0" y="0"/>
          <a:chExt cx="0" cy="0"/>
        </a:xfrm>
      </p:grpSpPr>
      <p:sp>
        <p:nvSpPr>
          <p:cNvPr id="33" name="Google Shape;33;ge20a76c586_0_358"/>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4" name="Google Shape;34;ge20a76c586_0_35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ge20a76c586_0_358"/>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97" name="Shape 197"/>
        <p:cNvGrpSpPr/>
        <p:nvPr/>
      </p:nvGrpSpPr>
      <p:grpSpPr>
        <a:xfrm>
          <a:off x="0" y="0"/>
          <a:ext cx="0" cy="0"/>
          <a:chOff x="0" y="0"/>
          <a:chExt cx="0" cy="0"/>
        </a:xfrm>
      </p:grpSpPr>
      <p:sp>
        <p:nvSpPr>
          <p:cNvPr id="198" name="Google Shape;198;ge20a76c586_0_873"/>
          <p:cNvSpPr/>
          <p:nvPr/>
        </p:nvSpPr>
        <p:spPr>
          <a:xfrm>
            <a:off x="1" y="-447"/>
            <a:ext cx="12192900" cy="68583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pic>
        <p:nvPicPr>
          <p:cNvPr descr="A close up of a logo&#10;&#10;Description automatically generated" id="199" name="Google Shape;199;ge20a76c586_0_873"/>
          <p:cNvPicPr preferRelativeResize="0"/>
          <p:nvPr/>
        </p:nvPicPr>
        <p:blipFill rotWithShape="1">
          <a:blip r:embed="rId2">
            <a:alphaModFix/>
          </a:blip>
          <a:srcRect b="19151" l="42816" r="37296" t="18358"/>
          <a:stretch/>
        </p:blipFill>
        <p:spPr>
          <a:xfrm>
            <a:off x="8070048" y="685924"/>
            <a:ext cx="2793484" cy="4937760"/>
          </a:xfrm>
          <a:prstGeom prst="rect">
            <a:avLst/>
          </a:prstGeom>
          <a:noFill/>
          <a:ln>
            <a:noFill/>
          </a:ln>
        </p:spPr>
      </p:pic>
      <p:sp>
        <p:nvSpPr>
          <p:cNvPr id="200" name="Google Shape;200;ge20a76c586_0_873"/>
          <p:cNvSpPr txBox="1"/>
          <p:nvPr>
            <p:ph type="title"/>
          </p:nvPr>
        </p:nvSpPr>
        <p:spPr>
          <a:xfrm>
            <a:off x="93505" y="8937625"/>
            <a:ext cx="20011499" cy="930300"/>
          </a:xfrm>
          <a:prstGeom prst="rect">
            <a:avLst/>
          </a:prstGeom>
          <a:noFill/>
          <a:ln>
            <a:noFill/>
          </a:ln>
        </p:spPr>
        <p:txBody>
          <a:bodyPr anchorCtr="0" anchor="t" bIns="0" lIns="0" spcFirstLastPara="1" rIns="0" wrap="square" tIns="17125">
            <a:noAutofit/>
          </a:bodyPr>
          <a:lstStyle>
            <a:lvl1pPr lvl="0" marR="0" algn="l">
              <a:lnSpc>
                <a:spcPct val="100000"/>
              </a:lnSpc>
              <a:spcBef>
                <a:spcPts val="0"/>
              </a:spcBef>
              <a:spcAft>
                <a:spcPts val="0"/>
              </a:spcAft>
              <a:buSzPts val="2900"/>
              <a:buNone/>
              <a:defRPr b="0" i="0" sz="32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3300"/>
              <a:buNone/>
              <a:defRPr b="0" i="0" sz="1500" u="none" cap="none" strike="noStrike">
                <a:solidFill>
                  <a:srgbClr val="000000"/>
                </a:solidFill>
                <a:latin typeface="Arial"/>
                <a:ea typeface="Arial"/>
                <a:cs typeface="Arial"/>
                <a:sym typeface="Arial"/>
              </a:defRPr>
            </a:lvl9pPr>
          </a:lstStyle>
          <a:p/>
        </p:txBody>
      </p:sp>
      <p:sp>
        <p:nvSpPr>
          <p:cNvPr id="201" name="Google Shape;201;ge20a76c586_0_873"/>
          <p:cNvSpPr txBox="1"/>
          <p:nvPr/>
        </p:nvSpPr>
        <p:spPr>
          <a:xfrm>
            <a:off x="446087" y="2234976"/>
            <a:ext cx="5830500" cy="2387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US" sz="4400" u="none" cap="none" strike="noStrike">
                <a:solidFill>
                  <a:schemeClr val="lt1"/>
                </a:solidFill>
                <a:latin typeface="Nunito ExtraBold"/>
                <a:ea typeface="Nunito ExtraBold"/>
                <a:cs typeface="Nunito ExtraBold"/>
                <a:sym typeface="Nunito ExtraBold"/>
              </a:rPr>
              <a:t>Happy Learning !</a:t>
            </a:r>
            <a:endParaRPr b="0" i="0" sz="4400" u="none" cap="none" strike="noStrike">
              <a:solidFill>
                <a:schemeClr val="lt1"/>
              </a:solidFill>
              <a:latin typeface="Nunito ExtraBold"/>
              <a:ea typeface="Nunito ExtraBold"/>
              <a:cs typeface="Nunito ExtraBold"/>
              <a:sym typeface="Nunito ExtraBold"/>
            </a:endParaRPr>
          </a:p>
        </p:txBody>
      </p:sp>
      <p:pic>
        <p:nvPicPr>
          <p:cNvPr id="202" name="Google Shape;202;ge20a76c586_0_873"/>
          <p:cNvPicPr preferRelativeResize="0"/>
          <p:nvPr/>
        </p:nvPicPr>
        <p:blipFill rotWithShape="1">
          <a:blip r:embed="rId3">
            <a:alphaModFix/>
          </a:blip>
          <a:srcRect b="0" l="0" r="0" t="0"/>
          <a:stretch/>
        </p:blipFill>
        <p:spPr>
          <a:xfrm>
            <a:off x="394498" y="911033"/>
            <a:ext cx="5010300" cy="1101167"/>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03" name="Shape 203"/>
        <p:cNvGrpSpPr/>
        <p:nvPr/>
      </p:nvGrpSpPr>
      <p:grpSpPr>
        <a:xfrm>
          <a:off x="0" y="0"/>
          <a:ext cx="0" cy="0"/>
          <a:chOff x="0" y="0"/>
          <a:chExt cx="0" cy="0"/>
        </a:xfrm>
      </p:grpSpPr>
      <p:sp>
        <p:nvSpPr>
          <p:cNvPr id="204" name="Google Shape;204;ge20a76c586_0_879"/>
          <p:cNvSpPr txBox="1"/>
          <p:nvPr>
            <p:ph type="ctrTitle"/>
          </p:nvPr>
        </p:nvSpPr>
        <p:spPr>
          <a:xfrm>
            <a:off x="2605404" y="465200"/>
            <a:ext cx="6981300" cy="695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0" i="0" sz="4400">
                <a:solidFill>
                  <a:schemeClr val="dk1"/>
                </a:solidFill>
                <a:latin typeface="Calibri"/>
                <a:ea typeface="Calibri"/>
                <a:cs typeface="Calibri"/>
                <a:sym typeface="Calibri"/>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05" name="Google Shape;205;ge20a76c586_0_87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2000"/>
              <a:buNone/>
              <a:defRPr/>
            </a:lvl1pPr>
            <a:lvl2pPr lvl="1" algn="l">
              <a:lnSpc>
                <a:spcPct val="115000"/>
              </a:lnSpc>
              <a:spcBef>
                <a:spcPts val="2100"/>
              </a:spcBef>
              <a:spcAft>
                <a:spcPts val="0"/>
              </a:spcAft>
              <a:buSzPts val="1700"/>
              <a:buNone/>
              <a:defRPr/>
            </a:lvl2pPr>
            <a:lvl3pPr lvl="2" algn="l">
              <a:lnSpc>
                <a:spcPct val="115000"/>
              </a:lnSpc>
              <a:spcBef>
                <a:spcPts val="2100"/>
              </a:spcBef>
              <a:spcAft>
                <a:spcPts val="0"/>
              </a:spcAft>
              <a:buSzPts val="1600"/>
              <a:buNone/>
              <a:defRPr/>
            </a:lvl3pPr>
            <a:lvl4pPr lvl="3" algn="l">
              <a:lnSpc>
                <a:spcPct val="115000"/>
              </a:lnSpc>
              <a:spcBef>
                <a:spcPts val="2100"/>
              </a:spcBef>
              <a:spcAft>
                <a:spcPts val="0"/>
              </a:spcAft>
              <a:buSzPts val="1500"/>
              <a:buNone/>
              <a:defRPr/>
            </a:lvl4pPr>
            <a:lvl5pPr lvl="4" algn="l">
              <a:lnSpc>
                <a:spcPct val="115000"/>
              </a:lnSpc>
              <a:spcBef>
                <a:spcPts val="2100"/>
              </a:spcBef>
              <a:spcAft>
                <a:spcPts val="0"/>
              </a:spcAft>
              <a:buSzPts val="1300"/>
              <a:buNone/>
              <a:defRPr/>
            </a:lvl5pPr>
            <a:lvl6pPr lvl="5" algn="l">
              <a:lnSpc>
                <a:spcPct val="115000"/>
              </a:lnSpc>
              <a:spcBef>
                <a:spcPts val="2100"/>
              </a:spcBef>
              <a:spcAft>
                <a:spcPts val="0"/>
              </a:spcAft>
              <a:buSzPts val="1200"/>
              <a:buNone/>
              <a:defRPr/>
            </a:lvl6pPr>
            <a:lvl7pPr lvl="6" algn="l">
              <a:lnSpc>
                <a:spcPct val="115000"/>
              </a:lnSpc>
              <a:spcBef>
                <a:spcPts val="2100"/>
              </a:spcBef>
              <a:spcAft>
                <a:spcPts val="0"/>
              </a:spcAft>
              <a:buSzPts val="1100"/>
              <a:buNone/>
              <a:defRPr/>
            </a:lvl7pPr>
            <a:lvl8pPr lvl="7" algn="l">
              <a:lnSpc>
                <a:spcPct val="115000"/>
              </a:lnSpc>
              <a:spcBef>
                <a:spcPts val="2100"/>
              </a:spcBef>
              <a:spcAft>
                <a:spcPts val="0"/>
              </a:spcAft>
              <a:buSzPts val="900"/>
              <a:buNone/>
              <a:defRPr/>
            </a:lvl8pPr>
            <a:lvl9pPr lvl="8" algn="l">
              <a:lnSpc>
                <a:spcPct val="115000"/>
              </a:lnSpc>
              <a:spcBef>
                <a:spcPts val="2100"/>
              </a:spcBef>
              <a:spcAft>
                <a:spcPts val="2100"/>
              </a:spcAft>
              <a:buSzPts val="800"/>
              <a:buNone/>
              <a:defRPr/>
            </a:lvl9pPr>
          </a:lstStyle>
          <a:p/>
        </p:txBody>
      </p:sp>
      <p:sp>
        <p:nvSpPr>
          <p:cNvPr id="206" name="Google Shape;206;ge20a76c586_0_879"/>
          <p:cNvSpPr txBox="1"/>
          <p:nvPr>
            <p:ph idx="11" type="ftr"/>
          </p:nvPr>
        </p:nvSpPr>
        <p:spPr>
          <a:xfrm>
            <a:off x="2283332" y="6680098"/>
            <a:ext cx="7419300" cy="202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rgbClr val="7E7E7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07" name="Google Shape;207;ge20a76c586_0_879"/>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08" name="Google Shape;208;ge20a76c586_0_879"/>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9" name="Shape 209"/>
        <p:cNvGrpSpPr/>
        <p:nvPr/>
      </p:nvGrpSpPr>
      <p:grpSpPr>
        <a:xfrm>
          <a:off x="0" y="0"/>
          <a:ext cx="0" cy="0"/>
          <a:chOff x="0" y="0"/>
          <a:chExt cx="0" cy="0"/>
        </a:xfrm>
      </p:grpSpPr>
      <p:sp>
        <p:nvSpPr>
          <p:cNvPr id="210" name="Google Shape;210;ge20a76c586_0_885"/>
          <p:cNvSpPr txBox="1"/>
          <p:nvPr>
            <p:ph type="title"/>
          </p:nvPr>
        </p:nvSpPr>
        <p:spPr>
          <a:xfrm>
            <a:off x="759358" y="190322"/>
            <a:ext cx="10673100" cy="1246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0" i="0" sz="4000">
                <a:solidFill>
                  <a:schemeClr val="dk1"/>
                </a:solidFill>
                <a:latin typeface="Calibri"/>
                <a:ea typeface="Calibri"/>
                <a:cs typeface="Calibri"/>
                <a:sym typeface="Calibri"/>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11" name="Google Shape;211;ge20a76c586_0_885"/>
          <p:cNvSpPr txBox="1"/>
          <p:nvPr>
            <p:ph idx="1" type="body"/>
          </p:nvPr>
        </p:nvSpPr>
        <p:spPr>
          <a:xfrm>
            <a:off x="1882775" y="1240358"/>
            <a:ext cx="8426400" cy="31509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2000"/>
              <a:buNone/>
              <a:defRPr b="0" i="0" sz="2500">
                <a:solidFill>
                  <a:schemeClr val="dk1"/>
                </a:solidFill>
                <a:latin typeface="Calibri"/>
                <a:ea typeface="Calibri"/>
                <a:cs typeface="Calibri"/>
                <a:sym typeface="Calibri"/>
              </a:defRPr>
            </a:lvl1pPr>
            <a:lvl2pPr indent="-228600" lvl="1" marL="914400" algn="l">
              <a:lnSpc>
                <a:spcPct val="115000"/>
              </a:lnSpc>
              <a:spcBef>
                <a:spcPts val="2100"/>
              </a:spcBef>
              <a:spcAft>
                <a:spcPts val="0"/>
              </a:spcAft>
              <a:buSzPts val="1700"/>
              <a:buNone/>
              <a:defRPr/>
            </a:lvl2pPr>
            <a:lvl3pPr indent="-228600" lvl="2" marL="1371600" algn="l">
              <a:lnSpc>
                <a:spcPct val="115000"/>
              </a:lnSpc>
              <a:spcBef>
                <a:spcPts val="2100"/>
              </a:spcBef>
              <a:spcAft>
                <a:spcPts val="0"/>
              </a:spcAft>
              <a:buSzPts val="1600"/>
              <a:buNone/>
              <a:defRPr/>
            </a:lvl3pPr>
            <a:lvl4pPr indent="-228600" lvl="3" marL="1828800" algn="l">
              <a:lnSpc>
                <a:spcPct val="115000"/>
              </a:lnSpc>
              <a:spcBef>
                <a:spcPts val="2100"/>
              </a:spcBef>
              <a:spcAft>
                <a:spcPts val="0"/>
              </a:spcAft>
              <a:buSzPts val="1500"/>
              <a:buNone/>
              <a:defRPr/>
            </a:lvl4pPr>
            <a:lvl5pPr indent="-228600" lvl="4" marL="2286000" algn="l">
              <a:lnSpc>
                <a:spcPct val="115000"/>
              </a:lnSpc>
              <a:spcBef>
                <a:spcPts val="2100"/>
              </a:spcBef>
              <a:spcAft>
                <a:spcPts val="0"/>
              </a:spcAft>
              <a:buSzPts val="1300"/>
              <a:buNone/>
              <a:defRPr/>
            </a:lvl5pPr>
            <a:lvl6pPr indent="-228600" lvl="5" marL="2743200" algn="l">
              <a:lnSpc>
                <a:spcPct val="115000"/>
              </a:lnSpc>
              <a:spcBef>
                <a:spcPts val="2100"/>
              </a:spcBef>
              <a:spcAft>
                <a:spcPts val="0"/>
              </a:spcAft>
              <a:buSzPts val="1200"/>
              <a:buNone/>
              <a:defRPr/>
            </a:lvl6pPr>
            <a:lvl7pPr indent="-228600" lvl="6" marL="3200400" algn="l">
              <a:lnSpc>
                <a:spcPct val="115000"/>
              </a:lnSpc>
              <a:spcBef>
                <a:spcPts val="2100"/>
              </a:spcBef>
              <a:spcAft>
                <a:spcPts val="0"/>
              </a:spcAft>
              <a:buSzPts val="1100"/>
              <a:buNone/>
              <a:defRPr/>
            </a:lvl7pPr>
            <a:lvl8pPr indent="-228600" lvl="7" marL="3657600" algn="l">
              <a:lnSpc>
                <a:spcPct val="115000"/>
              </a:lnSpc>
              <a:spcBef>
                <a:spcPts val="2100"/>
              </a:spcBef>
              <a:spcAft>
                <a:spcPts val="0"/>
              </a:spcAft>
              <a:buSzPts val="900"/>
              <a:buNone/>
              <a:defRPr/>
            </a:lvl8pPr>
            <a:lvl9pPr indent="-228600" lvl="8" marL="4114800" algn="l">
              <a:lnSpc>
                <a:spcPct val="115000"/>
              </a:lnSpc>
              <a:spcBef>
                <a:spcPts val="2100"/>
              </a:spcBef>
              <a:spcAft>
                <a:spcPts val="2100"/>
              </a:spcAft>
              <a:buSzPts val="800"/>
              <a:buNone/>
              <a:defRPr/>
            </a:lvl9pPr>
          </a:lstStyle>
          <a:p/>
        </p:txBody>
      </p:sp>
      <p:sp>
        <p:nvSpPr>
          <p:cNvPr id="212" name="Google Shape;212;ge20a76c586_0_885"/>
          <p:cNvSpPr txBox="1"/>
          <p:nvPr>
            <p:ph idx="11" type="ftr"/>
          </p:nvPr>
        </p:nvSpPr>
        <p:spPr>
          <a:xfrm>
            <a:off x="2098675" y="6651828"/>
            <a:ext cx="7419900" cy="202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rgbClr val="7E7E7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13" name="Google Shape;213;ge20a76c586_0_88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14" name="Google Shape;214;ge20a76c586_0_885"/>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5" name="Shape 215"/>
        <p:cNvGrpSpPr/>
        <p:nvPr/>
      </p:nvGrpSpPr>
      <p:grpSpPr>
        <a:xfrm>
          <a:off x="0" y="0"/>
          <a:ext cx="0" cy="0"/>
          <a:chOff x="0" y="0"/>
          <a:chExt cx="0" cy="0"/>
        </a:xfrm>
      </p:grpSpPr>
      <p:sp>
        <p:nvSpPr>
          <p:cNvPr id="216" name="Google Shape;216;ge20a76c586_0_891"/>
          <p:cNvSpPr txBox="1"/>
          <p:nvPr>
            <p:ph type="title"/>
          </p:nvPr>
        </p:nvSpPr>
        <p:spPr>
          <a:xfrm>
            <a:off x="5243956" y="465200"/>
            <a:ext cx="1704000" cy="695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0" i="0" sz="4400">
                <a:solidFill>
                  <a:schemeClr val="dk1"/>
                </a:solidFill>
                <a:latin typeface="Calibri"/>
                <a:ea typeface="Calibri"/>
                <a:cs typeface="Calibri"/>
                <a:sym typeface="Calibri"/>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17" name="Google Shape;217;ge20a76c586_0_891"/>
          <p:cNvSpPr txBox="1"/>
          <p:nvPr>
            <p:ph idx="11" type="ftr"/>
          </p:nvPr>
        </p:nvSpPr>
        <p:spPr>
          <a:xfrm>
            <a:off x="2283332" y="6680098"/>
            <a:ext cx="7419300" cy="202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rgbClr val="7E7E7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18" name="Google Shape;218;ge20a76c586_0_89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19" name="Google Shape;219;ge20a76c586_0_891"/>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showMasterSp="0">
  <p:cSld name="Blank">
    <p:bg>
      <p:bgPr>
        <a:solidFill>
          <a:schemeClr val="lt1"/>
        </a:solidFill>
      </p:bgPr>
    </p:bg>
    <p:spTree>
      <p:nvGrpSpPr>
        <p:cNvPr id="220" name="Shape 220"/>
        <p:cNvGrpSpPr/>
        <p:nvPr/>
      </p:nvGrpSpPr>
      <p:grpSpPr>
        <a:xfrm>
          <a:off x="0" y="0"/>
          <a:ext cx="0" cy="0"/>
          <a:chOff x="0" y="0"/>
          <a:chExt cx="0" cy="0"/>
        </a:xfrm>
      </p:grpSpPr>
      <p:pic>
        <p:nvPicPr>
          <p:cNvPr id="221" name="Google Shape;221;ge20a76c586_0_896"/>
          <p:cNvPicPr preferRelativeResize="0"/>
          <p:nvPr/>
        </p:nvPicPr>
        <p:blipFill rotWithShape="1">
          <a:blip r:embed="rId2">
            <a:alphaModFix/>
          </a:blip>
          <a:srcRect b="0" l="0" r="0" t="0"/>
          <a:stretch/>
        </p:blipFill>
        <p:spPr>
          <a:xfrm>
            <a:off x="9387832" y="365704"/>
            <a:ext cx="2682524" cy="546168"/>
          </a:xfrm>
          <a:prstGeom prst="rect">
            <a:avLst/>
          </a:prstGeom>
          <a:noFill/>
          <a:ln>
            <a:noFill/>
          </a:ln>
        </p:spPr>
      </p:pic>
      <p:sp>
        <p:nvSpPr>
          <p:cNvPr id="222" name="Google Shape;222;ge20a76c586_0_896"/>
          <p:cNvSpPr txBox="1"/>
          <p:nvPr>
            <p:ph idx="11" type="ftr"/>
          </p:nvPr>
        </p:nvSpPr>
        <p:spPr>
          <a:xfrm>
            <a:off x="3024716" y="6408147"/>
            <a:ext cx="6142500" cy="1857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23" name="Google Shape;223;ge20a76c586_0_89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24" name="Google Shape;224;ge20a76c586_0_896"/>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888888"/>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434343"/>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spTree>
      <p:nvGrpSpPr>
        <p:cNvPr id="225" name="Shape 225"/>
        <p:cNvGrpSpPr/>
        <p:nvPr/>
      </p:nvGrpSpPr>
      <p:grpSpPr>
        <a:xfrm>
          <a:off x="0" y="0"/>
          <a:ext cx="0" cy="0"/>
          <a:chOff x="0" y="0"/>
          <a:chExt cx="0" cy="0"/>
        </a:xfrm>
      </p:grpSpPr>
      <p:sp>
        <p:nvSpPr>
          <p:cNvPr id="226" name="Google Shape;226;ge20a76c586_0_906"/>
          <p:cNvSpPr txBox="1"/>
          <p:nvPr>
            <p:ph type="ctrTitle"/>
          </p:nvPr>
        </p:nvSpPr>
        <p:spPr>
          <a:xfrm>
            <a:off x="600163" y="352235"/>
            <a:ext cx="10998300" cy="543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900"/>
              <a:buNone/>
              <a:defRPr b="0" i="0">
                <a:solidFill>
                  <a:schemeClr val="dk1"/>
                </a:solidFill>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27" name="Google Shape;227;ge20a76c586_0_906"/>
          <p:cNvSpPr txBox="1"/>
          <p:nvPr>
            <p:ph idx="1" type="subTitle"/>
          </p:nvPr>
        </p:nvSpPr>
        <p:spPr>
          <a:xfrm>
            <a:off x="1829808" y="3840480"/>
            <a:ext cx="85392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2000"/>
              <a:buNone/>
              <a:defRPr/>
            </a:lvl1pPr>
            <a:lvl2pPr lvl="1" algn="l">
              <a:lnSpc>
                <a:spcPct val="115000"/>
              </a:lnSpc>
              <a:spcBef>
                <a:spcPts val="2100"/>
              </a:spcBef>
              <a:spcAft>
                <a:spcPts val="0"/>
              </a:spcAft>
              <a:buSzPts val="1700"/>
              <a:buNone/>
              <a:defRPr/>
            </a:lvl2pPr>
            <a:lvl3pPr lvl="2" algn="l">
              <a:lnSpc>
                <a:spcPct val="115000"/>
              </a:lnSpc>
              <a:spcBef>
                <a:spcPts val="2100"/>
              </a:spcBef>
              <a:spcAft>
                <a:spcPts val="0"/>
              </a:spcAft>
              <a:buSzPts val="1600"/>
              <a:buNone/>
              <a:defRPr/>
            </a:lvl3pPr>
            <a:lvl4pPr lvl="3" algn="l">
              <a:lnSpc>
                <a:spcPct val="115000"/>
              </a:lnSpc>
              <a:spcBef>
                <a:spcPts val="2100"/>
              </a:spcBef>
              <a:spcAft>
                <a:spcPts val="0"/>
              </a:spcAft>
              <a:buSzPts val="1500"/>
              <a:buNone/>
              <a:defRPr/>
            </a:lvl4pPr>
            <a:lvl5pPr lvl="4" algn="l">
              <a:lnSpc>
                <a:spcPct val="115000"/>
              </a:lnSpc>
              <a:spcBef>
                <a:spcPts val="2100"/>
              </a:spcBef>
              <a:spcAft>
                <a:spcPts val="0"/>
              </a:spcAft>
              <a:buSzPts val="1300"/>
              <a:buNone/>
              <a:defRPr/>
            </a:lvl5pPr>
            <a:lvl6pPr lvl="5" algn="l">
              <a:lnSpc>
                <a:spcPct val="115000"/>
              </a:lnSpc>
              <a:spcBef>
                <a:spcPts val="2100"/>
              </a:spcBef>
              <a:spcAft>
                <a:spcPts val="0"/>
              </a:spcAft>
              <a:buSzPts val="1200"/>
              <a:buNone/>
              <a:defRPr/>
            </a:lvl6pPr>
            <a:lvl7pPr lvl="6" algn="l">
              <a:lnSpc>
                <a:spcPct val="115000"/>
              </a:lnSpc>
              <a:spcBef>
                <a:spcPts val="2100"/>
              </a:spcBef>
              <a:spcAft>
                <a:spcPts val="0"/>
              </a:spcAft>
              <a:buSzPts val="1100"/>
              <a:buNone/>
              <a:defRPr/>
            </a:lvl7pPr>
            <a:lvl8pPr lvl="7" algn="l">
              <a:lnSpc>
                <a:spcPct val="115000"/>
              </a:lnSpc>
              <a:spcBef>
                <a:spcPts val="2100"/>
              </a:spcBef>
              <a:spcAft>
                <a:spcPts val="0"/>
              </a:spcAft>
              <a:buSzPts val="900"/>
              <a:buNone/>
              <a:defRPr/>
            </a:lvl8pPr>
            <a:lvl9pPr lvl="8" algn="l">
              <a:lnSpc>
                <a:spcPct val="115000"/>
              </a:lnSpc>
              <a:spcBef>
                <a:spcPts val="2100"/>
              </a:spcBef>
              <a:spcAft>
                <a:spcPts val="2100"/>
              </a:spcAft>
              <a:buSzPts val="800"/>
              <a:buNone/>
              <a:defRPr/>
            </a:lvl9pPr>
          </a:lstStyle>
          <a:p/>
        </p:txBody>
      </p:sp>
      <p:sp>
        <p:nvSpPr>
          <p:cNvPr id="228" name="Google Shape;228;ge20a76c586_0_906"/>
          <p:cNvSpPr txBox="1"/>
          <p:nvPr>
            <p:ph idx="11" type="ftr"/>
          </p:nvPr>
        </p:nvSpPr>
        <p:spPr>
          <a:xfrm>
            <a:off x="944389" y="6560415"/>
            <a:ext cx="8596500" cy="23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29" name="Google Shape;229;ge20a76c586_0_906"/>
          <p:cNvSpPr txBox="1"/>
          <p:nvPr>
            <p:ph idx="10" type="dt"/>
          </p:nvPr>
        </p:nvSpPr>
        <p:spPr>
          <a:xfrm>
            <a:off x="609936" y="6377939"/>
            <a:ext cx="28056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30" name="Google Shape;230;ge20a76c586_0_906"/>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500"/>
              <a:buFont typeface="Arial"/>
              <a:buNone/>
              <a:defRPr b="0" i="0" sz="1500" u="none" cap="none" strike="noStrike">
                <a:solidFill>
                  <a:srgbClr val="585858"/>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1" sz="1100">
              <a:solidFill>
                <a:srgbClr val="434343"/>
              </a:solidFill>
              <a:latin typeface="Nunito"/>
              <a:ea typeface="Nunito"/>
              <a:cs typeface="Nunito"/>
              <a:sym typeface="Nuni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ge20a76c586_0_305"/>
          <p:cNvSpPr txBox="1"/>
          <p:nvPr>
            <p:ph type="ctrTitle"/>
          </p:nvPr>
        </p:nvSpPr>
        <p:spPr>
          <a:xfrm>
            <a:off x="2946944" y="992767"/>
            <a:ext cx="8829600" cy="27369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6400"/>
              <a:buFont typeface="Nunito"/>
              <a:buNone/>
              <a:defRPr sz="6400">
                <a:solidFill>
                  <a:srgbClr val="0E39A9"/>
                </a:solidFill>
                <a:latin typeface="Nunito"/>
                <a:ea typeface="Nunito"/>
                <a:cs typeface="Nunito"/>
                <a:sym typeface="Nunito"/>
              </a:defRPr>
            </a:lvl9pPr>
          </a:lstStyle>
          <a:p/>
        </p:txBody>
      </p:sp>
      <p:sp>
        <p:nvSpPr>
          <p:cNvPr id="38" name="Google Shape;38;ge20a76c586_0_305"/>
          <p:cNvSpPr txBox="1"/>
          <p:nvPr>
            <p:ph idx="1" type="subTitle"/>
          </p:nvPr>
        </p:nvSpPr>
        <p:spPr>
          <a:xfrm>
            <a:off x="2946936" y="3778833"/>
            <a:ext cx="8829600" cy="1056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3500"/>
              <a:buFont typeface="Nunito SemiBold"/>
              <a:buNone/>
              <a:defRPr sz="35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ge20a76c586_0_308"/>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rgbClr val="0E39A9"/>
              </a:buClr>
              <a:buSzPts val="4800"/>
              <a:buNone/>
              <a:defRPr sz="4800">
                <a:solidFill>
                  <a:srgbClr val="0E39A9"/>
                </a:solidFill>
              </a:defRPr>
            </a:lvl1pPr>
            <a:lvl2pPr lvl="1" algn="l">
              <a:lnSpc>
                <a:spcPct val="100000"/>
              </a:lnSpc>
              <a:spcBef>
                <a:spcPts val="0"/>
              </a:spcBef>
              <a:spcAft>
                <a:spcPts val="0"/>
              </a:spcAft>
              <a:buClr>
                <a:srgbClr val="0E39A9"/>
              </a:buClr>
              <a:buSzPts val="4800"/>
              <a:buNone/>
              <a:defRPr sz="4800">
                <a:solidFill>
                  <a:srgbClr val="0E39A9"/>
                </a:solidFill>
              </a:defRPr>
            </a:lvl2pPr>
            <a:lvl3pPr lvl="2" algn="l">
              <a:lnSpc>
                <a:spcPct val="100000"/>
              </a:lnSpc>
              <a:spcBef>
                <a:spcPts val="0"/>
              </a:spcBef>
              <a:spcAft>
                <a:spcPts val="0"/>
              </a:spcAft>
              <a:buClr>
                <a:srgbClr val="0E39A9"/>
              </a:buClr>
              <a:buSzPts val="4800"/>
              <a:buNone/>
              <a:defRPr sz="4800">
                <a:solidFill>
                  <a:srgbClr val="0E39A9"/>
                </a:solidFill>
              </a:defRPr>
            </a:lvl3pPr>
            <a:lvl4pPr lvl="3" algn="l">
              <a:lnSpc>
                <a:spcPct val="100000"/>
              </a:lnSpc>
              <a:spcBef>
                <a:spcPts val="0"/>
              </a:spcBef>
              <a:spcAft>
                <a:spcPts val="0"/>
              </a:spcAft>
              <a:buClr>
                <a:srgbClr val="0E39A9"/>
              </a:buClr>
              <a:buSzPts val="4800"/>
              <a:buNone/>
              <a:defRPr sz="4800">
                <a:solidFill>
                  <a:srgbClr val="0E39A9"/>
                </a:solidFill>
              </a:defRPr>
            </a:lvl4pPr>
            <a:lvl5pPr lvl="4" algn="l">
              <a:lnSpc>
                <a:spcPct val="100000"/>
              </a:lnSpc>
              <a:spcBef>
                <a:spcPts val="0"/>
              </a:spcBef>
              <a:spcAft>
                <a:spcPts val="0"/>
              </a:spcAft>
              <a:buClr>
                <a:srgbClr val="0E39A9"/>
              </a:buClr>
              <a:buSzPts val="4800"/>
              <a:buNone/>
              <a:defRPr sz="4800">
                <a:solidFill>
                  <a:srgbClr val="0E39A9"/>
                </a:solidFill>
              </a:defRPr>
            </a:lvl5pPr>
            <a:lvl6pPr lvl="5" algn="l">
              <a:lnSpc>
                <a:spcPct val="100000"/>
              </a:lnSpc>
              <a:spcBef>
                <a:spcPts val="0"/>
              </a:spcBef>
              <a:spcAft>
                <a:spcPts val="0"/>
              </a:spcAft>
              <a:buClr>
                <a:srgbClr val="0E39A9"/>
              </a:buClr>
              <a:buSzPts val="4800"/>
              <a:buNone/>
              <a:defRPr sz="4800">
                <a:solidFill>
                  <a:srgbClr val="0E39A9"/>
                </a:solidFill>
              </a:defRPr>
            </a:lvl6pPr>
            <a:lvl7pPr lvl="6" algn="l">
              <a:lnSpc>
                <a:spcPct val="100000"/>
              </a:lnSpc>
              <a:spcBef>
                <a:spcPts val="0"/>
              </a:spcBef>
              <a:spcAft>
                <a:spcPts val="0"/>
              </a:spcAft>
              <a:buClr>
                <a:srgbClr val="0E39A9"/>
              </a:buClr>
              <a:buSzPts val="4800"/>
              <a:buNone/>
              <a:defRPr sz="4800">
                <a:solidFill>
                  <a:srgbClr val="0E39A9"/>
                </a:solidFill>
              </a:defRPr>
            </a:lvl7pPr>
            <a:lvl8pPr lvl="7" algn="l">
              <a:lnSpc>
                <a:spcPct val="100000"/>
              </a:lnSpc>
              <a:spcBef>
                <a:spcPts val="0"/>
              </a:spcBef>
              <a:spcAft>
                <a:spcPts val="0"/>
              </a:spcAft>
              <a:buClr>
                <a:srgbClr val="0E39A9"/>
              </a:buClr>
              <a:buSzPts val="4800"/>
              <a:buNone/>
              <a:defRPr sz="4800">
                <a:solidFill>
                  <a:srgbClr val="0E39A9"/>
                </a:solidFill>
              </a:defRPr>
            </a:lvl8pPr>
            <a:lvl9pPr lvl="8" algn="l">
              <a:lnSpc>
                <a:spcPct val="100000"/>
              </a:lnSpc>
              <a:spcBef>
                <a:spcPts val="0"/>
              </a:spcBef>
              <a:spcAft>
                <a:spcPts val="0"/>
              </a:spcAft>
              <a:buClr>
                <a:srgbClr val="0E39A9"/>
              </a:buClr>
              <a:buSzPts val="4800"/>
              <a:buNone/>
              <a:defRPr sz="4800">
                <a:solidFill>
                  <a:srgbClr val="0E39A9"/>
                </a:solidFill>
              </a:defRPr>
            </a:lvl9pPr>
          </a:lstStyle>
          <a:p/>
        </p:txBody>
      </p:sp>
      <p:sp>
        <p:nvSpPr>
          <p:cNvPr id="41" name="Google Shape;41;ge20a76c586_0_308"/>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ge20a76c586_0_311"/>
          <p:cNvSpPr txBox="1"/>
          <p:nvPr>
            <p:ph type="title"/>
          </p:nvPr>
        </p:nvSpPr>
        <p:spPr>
          <a:xfrm>
            <a:off x="270067" y="385705"/>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44" name="Google Shape;44;ge20a76c586_0_311"/>
          <p:cNvSpPr txBox="1"/>
          <p:nvPr>
            <p:ph idx="1" type="body"/>
          </p:nvPr>
        </p:nvSpPr>
        <p:spPr>
          <a:xfrm>
            <a:off x="270067" y="1149300"/>
            <a:ext cx="11506500" cy="4942500"/>
          </a:xfrm>
          <a:prstGeom prst="rect">
            <a:avLst/>
          </a:prstGeom>
          <a:noFill/>
          <a:ln>
            <a:noFill/>
          </a:ln>
        </p:spPr>
        <p:txBody>
          <a:bodyPr anchorCtr="0" anchor="t" bIns="121900" lIns="121900" spcFirstLastPara="1" rIns="121900" wrap="square" tIns="121900">
            <a:noAutofit/>
          </a:bodyPr>
          <a:lstStyle>
            <a:lvl1pPr indent="-355600" lvl="0" marL="457200" algn="l">
              <a:lnSpc>
                <a:spcPct val="115000"/>
              </a:lnSpc>
              <a:spcBef>
                <a:spcPts val="0"/>
              </a:spcBef>
              <a:spcAft>
                <a:spcPts val="0"/>
              </a:spcAft>
              <a:buSzPts val="2000"/>
              <a:buFont typeface="Nunito"/>
              <a:buChar char="●"/>
              <a:defRPr>
                <a:latin typeface="Nunito"/>
                <a:ea typeface="Nunito"/>
                <a:cs typeface="Nunito"/>
                <a:sym typeface="Nunito"/>
              </a:defRPr>
            </a:lvl1pPr>
            <a:lvl2pPr indent="-336550" lvl="1" marL="914400" algn="l">
              <a:lnSpc>
                <a:spcPct val="115000"/>
              </a:lnSpc>
              <a:spcBef>
                <a:spcPts val="2100"/>
              </a:spcBef>
              <a:spcAft>
                <a:spcPts val="0"/>
              </a:spcAft>
              <a:buSzPts val="1700"/>
              <a:buFont typeface="Nunito"/>
              <a:buChar char="○"/>
              <a:defRPr>
                <a:latin typeface="Nunito"/>
                <a:ea typeface="Nunito"/>
                <a:cs typeface="Nunito"/>
                <a:sym typeface="Nunito"/>
              </a:defRPr>
            </a:lvl2pPr>
            <a:lvl3pPr indent="-330200" lvl="2" marL="1371600" algn="l">
              <a:lnSpc>
                <a:spcPct val="115000"/>
              </a:lnSpc>
              <a:spcBef>
                <a:spcPts val="2100"/>
              </a:spcBef>
              <a:spcAft>
                <a:spcPts val="0"/>
              </a:spcAft>
              <a:buSzPts val="1600"/>
              <a:buFont typeface="Nunito"/>
              <a:buChar char="■"/>
              <a:defRPr>
                <a:latin typeface="Nunito"/>
                <a:ea typeface="Nunito"/>
                <a:cs typeface="Nunito"/>
                <a:sym typeface="Nunito"/>
              </a:defRPr>
            </a:lvl3pPr>
            <a:lvl4pPr indent="-323850" lvl="3" marL="1828800" algn="l">
              <a:lnSpc>
                <a:spcPct val="115000"/>
              </a:lnSpc>
              <a:spcBef>
                <a:spcPts val="2100"/>
              </a:spcBef>
              <a:spcAft>
                <a:spcPts val="0"/>
              </a:spcAft>
              <a:buSzPts val="1500"/>
              <a:buFont typeface="Nunito"/>
              <a:buChar char="●"/>
              <a:defRPr>
                <a:latin typeface="Nunito"/>
                <a:ea typeface="Nunito"/>
                <a:cs typeface="Nunito"/>
                <a:sym typeface="Nunito"/>
              </a:defRPr>
            </a:lvl4pPr>
            <a:lvl5pPr indent="-311150" lvl="4" marL="2286000" algn="l">
              <a:lnSpc>
                <a:spcPct val="115000"/>
              </a:lnSpc>
              <a:spcBef>
                <a:spcPts val="2100"/>
              </a:spcBef>
              <a:spcAft>
                <a:spcPts val="0"/>
              </a:spcAft>
              <a:buSzPts val="1300"/>
              <a:buFont typeface="Nunito"/>
              <a:buChar char="○"/>
              <a:defRPr>
                <a:latin typeface="Nunito"/>
                <a:ea typeface="Nunito"/>
                <a:cs typeface="Nunito"/>
                <a:sym typeface="Nunito"/>
              </a:defRPr>
            </a:lvl5pPr>
            <a:lvl6pPr indent="-304800" lvl="5" marL="2743200" algn="l">
              <a:lnSpc>
                <a:spcPct val="115000"/>
              </a:lnSpc>
              <a:spcBef>
                <a:spcPts val="2100"/>
              </a:spcBef>
              <a:spcAft>
                <a:spcPts val="0"/>
              </a:spcAft>
              <a:buSzPts val="1200"/>
              <a:buFont typeface="Nunito"/>
              <a:buChar char="■"/>
              <a:defRPr>
                <a:latin typeface="Nunito"/>
                <a:ea typeface="Nunito"/>
                <a:cs typeface="Nunito"/>
                <a:sym typeface="Nunito"/>
              </a:defRPr>
            </a:lvl6pPr>
            <a:lvl7pPr indent="-298450" lvl="6" marL="3200400" algn="l">
              <a:lnSpc>
                <a:spcPct val="115000"/>
              </a:lnSpc>
              <a:spcBef>
                <a:spcPts val="2100"/>
              </a:spcBef>
              <a:spcAft>
                <a:spcPts val="0"/>
              </a:spcAft>
              <a:buSzPts val="1100"/>
              <a:buFont typeface="Nunito"/>
              <a:buChar char="●"/>
              <a:defRPr>
                <a:latin typeface="Nunito"/>
                <a:ea typeface="Nunito"/>
                <a:cs typeface="Nunito"/>
                <a:sym typeface="Nunito"/>
              </a:defRPr>
            </a:lvl7pPr>
            <a:lvl8pPr indent="-285750" lvl="7" marL="3657600" algn="l">
              <a:lnSpc>
                <a:spcPct val="115000"/>
              </a:lnSpc>
              <a:spcBef>
                <a:spcPts val="2100"/>
              </a:spcBef>
              <a:spcAft>
                <a:spcPts val="0"/>
              </a:spcAft>
              <a:buSzPts val="900"/>
              <a:buFont typeface="Nunito"/>
              <a:buChar char="○"/>
              <a:defRPr>
                <a:latin typeface="Nunito"/>
                <a:ea typeface="Nunito"/>
                <a:cs typeface="Nunito"/>
                <a:sym typeface="Nunito"/>
              </a:defRPr>
            </a:lvl8pPr>
            <a:lvl9pPr indent="-279400" lvl="8" marL="4114800" algn="l">
              <a:lnSpc>
                <a:spcPct val="115000"/>
              </a:lnSpc>
              <a:spcBef>
                <a:spcPts val="2100"/>
              </a:spcBef>
              <a:spcAft>
                <a:spcPts val="2100"/>
              </a:spcAft>
              <a:buSzPts val="800"/>
              <a:buFont typeface="Nunito"/>
              <a:buChar char="■"/>
              <a:defRPr>
                <a:latin typeface="Nunito"/>
                <a:ea typeface="Nunito"/>
                <a:cs typeface="Nunito"/>
                <a:sym typeface="Nunito"/>
              </a:defRPr>
            </a:lvl9pPr>
          </a:lstStyle>
          <a:p/>
        </p:txBody>
      </p:sp>
      <p:sp>
        <p:nvSpPr>
          <p:cNvPr id="45" name="Google Shape;45;ge20a76c586_0_311"/>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46" name="Shape 46"/>
        <p:cNvGrpSpPr/>
        <p:nvPr/>
      </p:nvGrpSpPr>
      <p:grpSpPr>
        <a:xfrm>
          <a:off x="0" y="0"/>
          <a:ext cx="0" cy="0"/>
          <a:chOff x="0" y="0"/>
          <a:chExt cx="0" cy="0"/>
        </a:xfrm>
      </p:grpSpPr>
      <p:sp>
        <p:nvSpPr>
          <p:cNvPr id="47" name="Google Shape;47;ge20a76c586_0_315"/>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graphicFrame>
        <p:nvGraphicFramePr>
          <p:cNvPr id="48" name="Google Shape;48;ge20a76c586_0_315"/>
          <p:cNvGraphicFramePr/>
          <p:nvPr/>
        </p:nvGraphicFramePr>
        <p:xfrm>
          <a:off x="269256" y="1111549"/>
          <a:ext cx="3000000" cy="3000000"/>
        </p:xfrm>
        <a:graphic>
          <a:graphicData uri="http://schemas.openxmlformats.org/drawingml/2006/table">
            <a:tbl>
              <a:tblPr bandRow="1" firstRow="1">
                <a:noFill/>
                <a:tableStyleId>{8AE34C2E-8474-465C-8C31-E4542C85B17C}</a:tableStyleId>
              </a:tblPr>
              <a:tblGrid>
                <a:gridCol w="1177500"/>
                <a:gridCol w="5181400"/>
                <a:gridCol w="5181400"/>
              </a:tblGrid>
              <a:tr h="8981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Cluster</a:t>
                      </a:r>
                      <a:endParaRPr sz="19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Cluster Profile </a:t>
                      </a:r>
                      <a:endParaRPr sz="19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Nunito"/>
                          <a:ea typeface="Nunito"/>
                          <a:cs typeface="Nunito"/>
                          <a:sym typeface="Nunito"/>
                        </a:rPr>
                        <a:t>Business Insights for Marketing Team</a:t>
                      </a:r>
                      <a:endParaRPr sz="19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10044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1</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High value customers who have many credit cards and prefer to engage online</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Engage Online – Set up priority calling in lines – Upsell and Cross sell premium products</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2</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baseline="30000"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3</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Nunito"/>
                          <a:ea typeface="Nunito"/>
                          <a:cs typeface="Nunito"/>
                          <a:sym typeface="Nunito"/>
                        </a:rPr>
                        <a:t>…</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89270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Nunito"/>
                        <a:ea typeface="Nunito"/>
                        <a:cs typeface="Nunito"/>
                        <a:sym typeface="Nunito"/>
                      </a:endParaRPr>
                    </a:p>
                  </a:txBody>
                  <a:tcPr marT="60975" marB="60975" marR="121925" marL="121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49" name="Google Shape;49;ge20a76c586_0_315"/>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ge20a76c586_0_319"/>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52" name="Google Shape;52;ge20a76c586_0_319"/>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3" name="Google Shape;53;ge20a76c586_0_319"/>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54" name="Google Shape;54;ge20a76c586_0_319"/>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1.png"/><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6" Type="http://schemas.openxmlformats.org/officeDocument/2006/relationships/theme" Target="../theme/theme4.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 Type="http://schemas.openxmlformats.org/officeDocument/2006/relationships/image" Target="../media/image1.png"/><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5" Type="http://schemas.openxmlformats.org/officeDocument/2006/relationships/slideLayout" Target="../slideLayouts/slideLayout33.xml"/><Relationship Id="rId6" Type="http://schemas.openxmlformats.org/officeDocument/2006/relationships/slideLayout" Target="../slideLayouts/slideLayout34.xml"/><Relationship Id="rId18" Type="http://schemas.openxmlformats.org/officeDocument/2006/relationships/theme" Target="../theme/theme3.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e20a76c586_0_296"/>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434343"/>
              </a:buClr>
              <a:buSzPts val="2900"/>
              <a:buFont typeface="Nunito"/>
              <a:buNone/>
              <a:defRPr b="1" i="0" sz="29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9pPr>
          </a:lstStyle>
          <a:p/>
        </p:txBody>
      </p:sp>
      <p:sp>
        <p:nvSpPr>
          <p:cNvPr id="11" name="Google Shape;11;ge20a76c586_0_296"/>
          <p:cNvSpPr txBox="1"/>
          <p:nvPr>
            <p:ph idx="1" type="body"/>
          </p:nvPr>
        </p:nvSpPr>
        <p:spPr>
          <a:xfrm>
            <a:off x="415600" y="1148100"/>
            <a:ext cx="11360700" cy="4555200"/>
          </a:xfrm>
          <a:prstGeom prst="rect">
            <a:avLst/>
          </a:prstGeom>
          <a:noFill/>
          <a:ln>
            <a:noFill/>
          </a:ln>
        </p:spPr>
        <p:txBody>
          <a:bodyPr anchorCtr="0" anchor="t" bIns="121900" lIns="121900" spcFirstLastPara="1" rIns="121900" wrap="square" tIns="121900">
            <a:noAutofit/>
          </a:bodyPr>
          <a:lstStyle>
            <a:lvl1pPr indent="-355600" lvl="0" marL="457200" marR="0" rtl="0" algn="l">
              <a:lnSpc>
                <a:spcPct val="115000"/>
              </a:lnSpc>
              <a:spcBef>
                <a:spcPts val="0"/>
              </a:spcBef>
              <a:spcAft>
                <a:spcPts val="0"/>
              </a:spcAft>
              <a:buClr>
                <a:schemeClr val="dk2"/>
              </a:buClr>
              <a:buSzPts val="2000"/>
              <a:buFont typeface="Nunito"/>
              <a:buChar char="●"/>
              <a:defRPr b="0" i="0" sz="2000" u="none" cap="none" strike="noStrike">
                <a:solidFill>
                  <a:schemeClr val="dk2"/>
                </a:solidFill>
                <a:latin typeface="Nunito"/>
                <a:ea typeface="Nunito"/>
                <a:cs typeface="Nunito"/>
                <a:sym typeface="Nunito"/>
              </a:defRPr>
            </a:lvl1pPr>
            <a:lvl2pPr indent="-336550" lvl="1" marL="914400" marR="0" rtl="0" algn="l">
              <a:lnSpc>
                <a:spcPct val="115000"/>
              </a:lnSpc>
              <a:spcBef>
                <a:spcPts val="210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2pPr>
            <a:lvl3pPr indent="-330200" lvl="2" marL="1371600" marR="0" rtl="0" algn="l">
              <a:lnSpc>
                <a:spcPct val="115000"/>
              </a:lnSpc>
              <a:spcBef>
                <a:spcPts val="2100"/>
              </a:spcBef>
              <a:spcAft>
                <a:spcPts val="0"/>
              </a:spcAft>
              <a:buClr>
                <a:schemeClr val="dk2"/>
              </a:buClr>
              <a:buSzPts val="1600"/>
              <a:buFont typeface="Nunito"/>
              <a:buChar char="■"/>
              <a:defRPr b="0" i="0" sz="1600" u="none" cap="none" strike="noStrike">
                <a:solidFill>
                  <a:schemeClr val="dk2"/>
                </a:solidFill>
                <a:latin typeface="Nunito"/>
                <a:ea typeface="Nunito"/>
                <a:cs typeface="Nunito"/>
                <a:sym typeface="Nunito"/>
              </a:defRPr>
            </a:lvl3pPr>
            <a:lvl4pPr indent="-323850" lvl="3" marL="1828800" marR="0" rtl="0" algn="l">
              <a:lnSpc>
                <a:spcPct val="115000"/>
              </a:lnSpc>
              <a:spcBef>
                <a:spcPts val="210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11150" lvl="4" marL="2286000" marR="0" rtl="0" algn="l">
              <a:lnSpc>
                <a:spcPct val="115000"/>
              </a:lnSpc>
              <a:spcBef>
                <a:spcPts val="21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5pPr>
            <a:lvl6pPr indent="-304800" lvl="5" marL="2743200" marR="0" rtl="0" algn="l">
              <a:lnSpc>
                <a:spcPct val="115000"/>
              </a:lnSpc>
              <a:spcBef>
                <a:spcPts val="21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6pPr>
            <a:lvl7pPr indent="-298450" lvl="6" marL="3200400" marR="0" rtl="0" algn="l">
              <a:lnSpc>
                <a:spcPct val="115000"/>
              </a:lnSpc>
              <a:spcBef>
                <a:spcPts val="21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85750" lvl="7" marL="3657600" marR="0" rtl="0" algn="l">
              <a:lnSpc>
                <a:spcPct val="115000"/>
              </a:lnSpc>
              <a:spcBef>
                <a:spcPts val="21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8pPr>
            <a:lvl9pPr indent="-279400" lvl="8" marL="4114800" marR="0" rtl="0" algn="l">
              <a:lnSpc>
                <a:spcPct val="115000"/>
              </a:lnSpc>
              <a:spcBef>
                <a:spcPts val="2100"/>
              </a:spcBef>
              <a:spcAft>
                <a:spcPts val="2100"/>
              </a:spcAft>
              <a:buClr>
                <a:schemeClr val="dk2"/>
              </a:buClr>
              <a:buSzPts val="800"/>
              <a:buFont typeface="Nunito"/>
              <a:buChar char="■"/>
              <a:defRPr b="0" i="0" sz="800" u="none" cap="none" strike="noStrike">
                <a:solidFill>
                  <a:schemeClr val="dk2"/>
                </a:solidFill>
                <a:latin typeface="Nunito"/>
                <a:ea typeface="Nunito"/>
                <a:cs typeface="Nunito"/>
                <a:sym typeface="Nunito"/>
              </a:defRPr>
            </a:lvl9pPr>
          </a:lstStyle>
          <a:p/>
        </p:txBody>
      </p:sp>
      <p:sp>
        <p:nvSpPr>
          <p:cNvPr id="12" name="Google Shape;12;ge20a76c586_0_296"/>
          <p:cNvSpPr txBox="1"/>
          <p:nvPr/>
        </p:nvSpPr>
        <p:spPr>
          <a:xfrm>
            <a:off x="2979200" y="6556876"/>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900"/>
              <a:buFont typeface="Arial"/>
              <a:buNone/>
            </a:pPr>
            <a:r>
              <a:rPr b="1" i="0" lang="en-US" sz="9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900" u="none" cap="none" strike="noStrike">
              <a:solidFill>
                <a:srgbClr val="434343"/>
              </a:solidFill>
              <a:latin typeface="Nunito"/>
              <a:ea typeface="Nunito"/>
              <a:cs typeface="Nunito"/>
              <a:sym typeface="Nunito"/>
            </a:endParaRPr>
          </a:p>
        </p:txBody>
      </p:sp>
      <p:sp>
        <p:nvSpPr>
          <p:cNvPr id="13" name="Google Shape;13;ge20a76c586_0_296"/>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pic>
        <p:nvPicPr>
          <p:cNvPr id="14" name="Google Shape;14;ge20a76c586_0_296"/>
          <p:cNvPicPr preferRelativeResize="0"/>
          <p:nvPr/>
        </p:nvPicPr>
        <p:blipFill rotWithShape="1">
          <a:blip r:embed="rId1">
            <a:alphaModFix/>
          </a:blip>
          <a:srcRect b="0" l="0" r="0" t="0"/>
          <a:stretch/>
        </p:blipFill>
        <p:spPr>
          <a:xfrm>
            <a:off x="10226000" y="91018"/>
            <a:ext cx="1860634" cy="763603"/>
          </a:xfrm>
          <a:prstGeom prst="rect">
            <a:avLst/>
          </a:prstGeom>
          <a:noFill/>
          <a:ln>
            <a:noFill/>
          </a:ln>
        </p:spPr>
      </p:pic>
      <p:grpSp>
        <p:nvGrpSpPr>
          <p:cNvPr id="15" name="Google Shape;15;ge20a76c586_0_296"/>
          <p:cNvGrpSpPr/>
          <p:nvPr/>
        </p:nvGrpSpPr>
        <p:grpSpPr>
          <a:xfrm>
            <a:off x="8790" y="14"/>
            <a:ext cx="233994" cy="945604"/>
            <a:chOff x="6593" y="10"/>
            <a:chExt cx="175500" cy="709221"/>
          </a:xfrm>
        </p:grpSpPr>
        <p:sp>
          <p:nvSpPr>
            <p:cNvPr id="16" name="Google Shape;16;ge20a76c586_0_296"/>
            <p:cNvSpPr/>
            <p:nvPr/>
          </p:nvSpPr>
          <p:spPr>
            <a:xfrm>
              <a:off x="6593" y="10"/>
              <a:ext cx="175500" cy="355500"/>
            </a:xfrm>
            <a:prstGeom prst="rect">
              <a:avLst/>
            </a:prstGeom>
            <a:solidFill>
              <a:srgbClr val="0E39A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e20a76c586_0_296"/>
            <p:cNvSpPr/>
            <p:nvPr/>
          </p:nvSpPr>
          <p:spPr>
            <a:xfrm>
              <a:off x="6593" y="353731"/>
              <a:ext cx="175500" cy="355500"/>
            </a:xfrm>
            <a:prstGeom prst="rect">
              <a:avLst/>
            </a:prstGeom>
            <a:solidFill>
              <a:srgbClr val="1974D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ge20a76c586_0_627"/>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434343"/>
              </a:buClr>
              <a:buSzPts val="2900"/>
              <a:buFont typeface="Nunito"/>
              <a:buNone/>
              <a:defRPr b="1" i="0" sz="29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9pPr>
          </a:lstStyle>
          <a:p/>
        </p:txBody>
      </p:sp>
      <p:sp>
        <p:nvSpPr>
          <p:cNvPr id="83" name="Google Shape;83;ge20a76c586_0_627"/>
          <p:cNvSpPr txBox="1"/>
          <p:nvPr>
            <p:ph idx="1" type="body"/>
          </p:nvPr>
        </p:nvSpPr>
        <p:spPr>
          <a:xfrm>
            <a:off x="415600" y="1148100"/>
            <a:ext cx="11360700" cy="4555200"/>
          </a:xfrm>
          <a:prstGeom prst="rect">
            <a:avLst/>
          </a:prstGeom>
          <a:noFill/>
          <a:ln>
            <a:noFill/>
          </a:ln>
        </p:spPr>
        <p:txBody>
          <a:bodyPr anchorCtr="0" anchor="t" bIns="121900" lIns="121900" spcFirstLastPara="1" rIns="121900" wrap="square" tIns="121900">
            <a:noAutofit/>
          </a:bodyPr>
          <a:lstStyle>
            <a:lvl1pPr indent="-355600" lvl="0" marL="457200" marR="0" rtl="0" algn="l">
              <a:lnSpc>
                <a:spcPct val="115000"/>
              </a:lnSpc>
              <a:spcBef>
                <a:spcPts val="0"/>
              </a:spcBef>
              <a:spcAft>
                <a:spcPts val="0"/>
              </a:spcAft>
              <a:buClr>
                <a:schemeClr val="dk2"/>
              </a:buClr>
              <a:buSzPts val="2000"/>
              <a:buFont typeface="Nunito"/>
              <a:buChar char="●"/>
              <a:defRPr b="0" i="0" sz="2000" u="none" cap="none" strike="noStrike">
                <a:solidFill>
                  <a:schemeClr val="dk2"/>
                </a:solidFill>
                <a:latin typeface="Nunito"/>
                <a:ea typeface="Nunito"/>
                <a:cs typeface="Nunito"/>
                <a:sym typeface="Nunito"/>
              </a:defRPr>
            </a:lvl1pPr>
            <a:lvl2pPr indent="-336550" lvl="1" marL="914400" marR="0" rtl="0" algn="l">
              <a:lnSpc>
                <a:spcPct val="115000"/>
              </a:lnSpc>
              <a:spcBef>
                <a:spcPts val="210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2pPr>
            <a:lvl3pPr indent="-330200" lvl="2" marL="1371600" marR="0" rtl="0" algn="l">
              <a:lnSpc>
                <a:spcPct val="115000"/>
              </a:lnSpc>
              <a:spcBef>
                <a:spcPts val="2100"/>
              </a:spcBef>
              <a:spcAft>
                <a:spcPts val="0"/>
              </a:spcAft>
              <a:buClr>
                <a:schemeClr val="dk2"/>
              </a:buClr>
              <a:buSzPts val="1600"/>
              <a:buFont typeface="Nunito"/>
              <a:buChar char="■"/>
              <a:defRPr b="0" i="0" sz="1600" u="none" cap="none" strike="noStrike">
                <a:solidFill>
                  <a:schemeClr val="dk2"/>
                </a:solidFill>
                <a:latin typeface="Nunito"/>
                <a:ea typeface="Nunito"/>
                <a:cs typeface="Nunito"/>
                <a:sym typeface="Nunito"/>
              </a:defRPr>
            </a:lvl3pPr>
            <a:lvl4pPr indent="-323850" lvl="3" marL="1828800" marR="0" rtl="0" algn="l">
              <a:lnSpc>
                <a:spcPct val="115000"/>
              </a:lnSpc>
              <a:spcBef>
                <a:spcPts val="210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11150" lvl="4" marL="2286000" marR="0" rtl="0" algn="l">
              <a:lnSpc>
                <a:spcPct val="115000"/>
              </a:lnSpc>
              <a:spcBef>
                <a:spcPts val="21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5pPr>
            <a:lvl6pPr indent="-304800" lvl="5" marL="2743200" marR="0" rtl="0" algn="l">
              <a:lnSpc>
                <a:spcPct val="115000"/>
              </a:lnSpc>
              <a:spcBef>
                <a:spcPts val="21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6pPr>
            <a:lvl7pPr indent="-298450" lvl="6" marL="3200400" marR="0" rtl="0" algn="l">
              <a:lnSpc>
                <a:spcPct val="115000"/>
              </a:lnSpc>
              <a:spcBef>
                <a:spcPts val="21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85750" lvl="7" marL="3657600" marR="0" rtl="0" algn="l">
              <a:lnSpc>
                <a:spcPct val="115000"/>
              </a:lnSpc>
              <a:spcBef>
                <a:spcPts val="21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8pPr>
            <a:lvl9pPr indent="-279400" lvl="8" marL="4114800" marR="0" rtl="0" algn="l">
              <a:lnSpc>
                <a:spcPct val="115000"/>
              </a:lnSpc>
              <a:spcBef>
                <a:spcPts val="2100"/>
              </a:spcBef>
              <a:spcAft>
                <a:spcPts val="2100"/>
              </a:spcAft>
              <a:buClr>
                <a:schemeClr val="dk2"/>
              </a:buClr>
              <a:buSzPts val="800"/>
              <a:buFont typeface="Nunito"/>
              <a:buChar char="■"/>
              <a:defRPr b="0" i="0" sz="800" u="none" cap="none" strike="noStrike">
                <a:solidFill>
                  <a:schemeClr val="dk2"/>
                </a:solidFill>
                <a:latin typeface="Nunito"/>
                <a:ea typeface="Nunito"/>
                <a:cs typeface="Nunito"/>
                <a:sym typeface="Nunito"/>
              </a:defRPr>
            </a:lvl9pPr>
          </a:lstStyle>
          <a:p/>
        </p:txBody>
      </p:sp>
      <p:sp>
        <p:nvSpPr>
          <p:cNvPr id="84" name="Google Shape;84;ge20a76c586_0_627"/>
          <p:cNvSpPr txBox="1"/>
          <p:nvPr/>
        </p:nvSpPr>
        <p:spPr>
          <a:xfrm>
            <a:off x="2979200" y="6556876"/>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900"/>
              <a:buFont typeface="Arial"/>
              <a:buNone/>
            </a:pPr>
            <a:r>
              <a:rPr b="1" i="0" lang="en-US" sz="9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900" u="none" cap="none" strike="noStrike">
              <a:solidFill>
                <a:srgbClr val="434343"/>
              </a:solidFill>
              <a:latin typeface="Nunito"/>
              <a:ea typeface="Nunito"/>
              <a:cs typeface="Nunito"/>
              <a:sym typeface="Nunito"/>
            </a:endParaRPr>
          </a:p>
        </p:txBody>
      </p:sp>
      <p:sp>
        <p:nvSpPr>
          <p:cNvPr id="85" name="Google Shape;85;ge20a76c586_0_627"/>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pic>
        <p:nvPicPr>
          <p:cNvPr id="86" name="Google Shape;86;ge20a76c586_0_627"/>
          <p:cNvPicPr preferRelativeResize="0"/>
          <p:nvPr/>
        </p:nvPicPr>
        <p:blipFill rotWithShape="1">
          <a:blip r:embed="rId1">
            <a:alphaModFix/>
          </a:blip>
          <a:srcRect b="0" l="0" r="0" t="0"/>
          <a:stretch/>
        </p:blipFill>
        <p:spPr>
          <a:xfrm>
            <a:off x="10226000" y="91018"/>
            <a:ext cx="1860634" cy="763603"/>
          </a:xfrm>
          <a:prstGeom prst="rect">
            <a:avLst/>
          </a:prstGeom>
          <a:noFill/>
          <a:ln>
            <a:noFill/>
          </a:ln>
        </p:spPr>
      </p:pic>
      <p:grpSp>
        <p:nvGrpSpPr>
          <p:cNvPr id="87" name="Google Shape;87;ge20a76c586_0_627"/>
          <p:cNvGrpSpPr/>
          <p:nvPr/>
        </p:nvGrpSpPr>
        <p:grpSpPr>
          <a:xfrm>
            <a:off x="8790" y="14"/>
            <a:ext cx="233994" cy="945604"/>
            <a:chOff x="6593" y="10"/>
            <a:chExt cx="175500" cy="709221"/>
          </a:xfrm>
        </p:grpSpPr>
        <p:sp>
          <p:nvSpPr>
            <p:cNvPr id="88" name="Google Shape;88;ge20a76c586_0_627"/>
            <p:cNvSpPr/>
            <p:nvPr/>
          </p:nvSpPr>
          <p:spPr>
            <a:xfrm>
              <a:off x="6593" y="10"/>
              <a:ext cx="175500" cy="355500"/>
            </a:xfrm>
            <a:prstGeom prst="rect">
              <a:avLst/>
            </a:prstGeom>
            <a:solidFill>
              <a:srgbClr val="0E39A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e20a76c586_0_627"/>
            <p:cNvSpPr/>
            <p:nvPr/>
          </p:nvSpPr>
          <p:spPr>
            <a:xfrm>
              <a:off x="6593" y="353731"/>
              <a:ext cx="175500" cy="355500"/>
            </a:xfrm>
            <a:prstGeom prst="rect">
              <a:avLst/>
            </a:prstGeom>
            <a:solidFill>
              <a:srgbClr val="1974D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0" name="Shape 150"/>
        <p:cNvGrpSpPr/>
        <p:nvPr/>
      </p:nvGrpSpPr>
      <p:grpSpPr>
        <a:xfrm>
          <a:off x="0" y="0"/>
          <a:ext cx="0" cy="0"/>
          <a:chOff x="0" y="0"/>
          <a:chExt cx="0" cy="0"/>
        </a:xfrm>
      </p:grpSpPr>
      <p:sp>
        <p:nvSpPr>
          <p:cNvPr id="151" name="Google Shape;151;ge20a76c586_0_831"/>
          <p:cNvSpPr txBox="1"/>
          <p:nvPr>
            <p:ph type="title"/>
          </p:nvPr>
        </p:nvSpPr>
        <p:spPr>
          <a:xfrm>
            <a:off x="269296" y="384491"/>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434343"/>
              </a:buClr>
              <a:buSzPts val="2900"/>
              <a:buFont typeface="Nunito"/>
              <a:buNone/>
              <a:defRPr b="1" i="0" sz="29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3300"/>
              <a:buFont typeface="Nunito SemiBold"/>
              <a:buNone/>
              <a:defRPr b="0" i="0" sz="3300" u="none" cap="none" strike="noStrike">
                <a:solidFill>
                  <a:srgbClr val="434343"/>
                </a:solidFill>
                <a:latin typeface="Nunito SemiBold"/>
                <a:ea typeface="Nunito SemiBold"/>
                <a:cs typeface="Nunito SemiBold"/>
                <a:sym typeface="Nunito SemiBold"/>
              </a:defRPr>
            </a:lvl9pPr>
          </a:lstStyle>
          <a:p/>
        </p:txBody>
      </p:sp>
      <p:sp>
        <p:nvSpPr>
          <p:cNvPr id="152" name="Google Shape;152;ge20a76c586_0_831"/>
          <p:cNvSpPr txBox="1"/>
          <p:nvPr>
            <p:ph idx="1" type="body"/>
          </p:nvPr>
        </p:nvSpPr>
        <p:spPr>
          <a:xfrm>
            <a:off x="415600" y="1148100"/>
            <a:ext cx="11360700" cy="4555200"/>
          </a:xfrm>
          <a:prstGeom prst="rect">
            <a:avLst/>
          </a:prstGeom>
          <a:noFill/>
          <a:ln>
            <a:noFill/>
          </a:ln>
        </p:spPr>
        <p:txBody>
          <a:bodyPr anchorCtr="0" anchor="t" bIns="121900" lIns="121900" spcFirstLastPara="1" rIns="121900" wrap="square" tIns="121900">
            <a:noAutofit/>
          </a:bodyPr>
          <a:lstStyle>
            <a:lvl1pPr indent="-355600" lvl="0" marL="457200" marR="0" rtl="0" algn="l">
              <a:lnSpc>
                <a:spcPct val="115000"/>
              </a:lnSpc>
              <a:spcBef>
                <a:spcPts val="0"/>
              </a:spcBef>
              <a:spcAft>
                <a:spcPts val="0"/>
              </a:spcAft>
              <a:buClr>
                <a:schemeClr val="dk2"/>
              </a:buClr>
              <a:buSzPts val="2000"/>
              <a:buFont typeface="Nunito"/>
              <a:buChar char="●"/>
              <a:defRPr b="0" i="0" sz="2000" u="none" cap="none" strike="noStrike">
                <a:solidFill>
                  <a:schemeClr val="dk2"/>
                </a:solidFill>
                <a:latin typeface="Nunito"/>
                <a:ea typeface="Nunito"/>
                <a:cs typeface="Nunito"/>
                <a:sym typeface="Nunito"/>
              </a:defRPr>
            </a:lvl1pPr>
            <a:lvl2pPr indent="-336550" lvl="1" marL="914400" marR="0" rtl="0" algn="l">
              <a:lnSpc>
                <a:spcPct val="115000"/>
              </a:lnSpc>
              <a:spcBef>
                <a:spcPts val="210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2pPr>
            <a:lvl3pPr indent="-330200" lvl="2" marL="1371600" marR="0" rtl="0" algn="l">
              <a:lnSpc>
                <a:spcPct val="115000"/>
              </a:lnSpc>
              <a:spcBef>
                <a:spcPts val="2100"/>
              </a:spcBef>
              <a:spcAft>
                <a:spcPts val="0"/>
              </a:spcAft>
              <a:buClr>
                <a:schemeClr val="dk2"/>
              </a:buClr>
              <a:buSzPts val="1600"/>
              <a:buFont typeface="Nunito"/>
              <a:buChar char="■"/>
              <a:defRPr b="0" i="0" sz="1600" u="none" cap="none" strike="noStrike">
                <a:solidFill>
                  <a:schemeClr val="dk2"/>
                </a:solidFill>
                <a:latin typeface="Nunito"/>
                <a:ea typeface="Nunito"/>
                <a:cs typeface="Nunito"/>
                <a:sym typeface="Nunito"/>
              </a:defRPr>
            </a:lvl3pPr>
            <a:lvl4pPr indent="-323850" lvl="3" marL="1828800" marR="0" rtl="0" algn="l">
              <a:lnSpc>
                <a:spcPct val="115000"/>
              </a:lnSpc>
              <a:spcBef>
                <a:spcPts val="210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11150" lvl="4" marL="2286000" marR="0" rtl="0" algn="l">
              <a:lnSpc>
                <a:spcPct val="115000"/>
              </a:lnSpc>
              <a:spcBef>
                <a:spcPts val="21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5pPr>
            <a:lvl6pPr indent="-304800" lvl="5" marL="2743200" marR="0" rtl="0" algn="l">
              <a:lnSpc>
                <a:spcPct val="115000"/>
              </a:lnSpc>
              <a:spcBef>
                <a:spcPts val="21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6pPr>
            <a:lvl7pPr indent="-298450" lvl="6" marL="3200400" marR="0" rtl="0" algn="l">
              <a:lnSpc>
                <a:spcPct val="115000"/>
              </a:lnSpc>
              <a:spcBef>
                <a:spcPts val="21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85750" lvl="7" marL="3657600" marR="0" rtl="0" algn="l">
              <a:lnSpc>
                <a:spcPct val="115000"/>
              </a:lnSpc>
              <a:spcBef>
                <a:spcPts val="21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8pPr>
            <a:lvl9pPr indent="-279400" lvl="8" marL="4114800" marR="0" rtl="0" algn="l">
              <a:lnSpc>
                <a:spcPct val="115000"/>
              </a:lnSpc>
              <a:spcBef>
                <a:spcPts val="2100"/>
              </a:spcBef>
              <a:spcAft>
                <a:spcPts val="2100"/>
              </a:spcAft>
              <a:buClr>
                <a:schemeClr val="dk2"/>
              </a:buClr>
              <a:buSzPts val="800"/>
              <a:buFont typeface="Nunito"/>
              <a:buChar char="■"/>
              <a:defRPr b="0" i="0" sz="800" u="none" cap="none" strike="noStrike">
                <a:solidFill>
                  <a:schemeClr val="dk2"/>
                </a:solidFill>
                <a:latin typeface="Nunito"/>
                <a:ea typeface="Nunito"/>
                <a:cs typeface="Nunito"/>
                <a:sym typeface="Nunito"/>
              </a:defRPr>
            </a:lvl9pPr>
          </a:lstStyle>
          <a:p/>
        </p:txBody>
      </p:sp>
      <p:sp>
        <p:nvSpPr>
          <p:cNvPr id="153" name="Google Shape;153;ge20a76c586_0_831"/>
          <p:cNvSpPr txBox="1"/>
          <p:nvPr/>
        </p:nvSpPr>
        <p:spPr>
          <a:xfrm>
            <a:off x="2979200" y="6556876"/>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900"/>
              <a:buFont typeface="Arial"/>
              <a:buNone/>
            </a:pPr>
            <a:r>
              <a:rPr b="1" i="0" lang="en-US" sz="9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900" u="none" cap="none" strike="noStrike">
              <a:solidFill>
                <a:srgbClr val="434343"/>
              </a:solidFill>
              <a:latin typeface="Nunito"/>
              <a:ea typeface="Nunito"/>
              <a:cs typeface="Nunito"/>
              <a:sym typeface="Nunito"/>
            </a:endParaRPr>
          </a:p>
        </p:txBody>
      </p:sp>
      <p:sp>
        <p:nvSpPr>
          <p:cNvPr id="154" name="Google Shape;154;ge20a76c586_0_831"/>
          <p:cNvSpPr txBox="1"/>
          <p:nvPr>
            <p:ph idx="12" type="sldNum"/>
          </p:nvPr>
        </p:nvSpPr>
        <p:spPr>
          <a:xfrm>
            <a:off x="11776399" y="6595876"/>
            <a:ext cx="487200" cy="289500"/>
          </a:xfrm>
          <a:prstGeom prst="rect">
            <a:avLst/>
          </a:prstGeom>
          <a:noFill/>
          <a:ln>
            <a:noFill/>
          </a:ln>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1100"/>
              <a:buFont typeface="Arial"/>
              <a:buNone/>
              <a:defRPr b="1" i="0" sz="11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US"/>
              <a:t>‹#›</a:t>
            </a:fld>
            <a:endParaRPr/>
          </a:p>
        </p:txBody>
      </p:sp>
      <p:pic>
        <p:nvPicPr>
          <p:cNvPr id="155" name="Google Shape;155;ge20a76c586_0_831"/>
          <p:cNvPicPr preferRelativeResize="0"/>
          <p:nvPr/>
        </p:nvPicPr>
        <p:blipFill rotWithShape="1">
          <a:blip r:embed="rId1">
            <a:alphaModFix/>
          </a:blip>
          <a:srcRect b="0" l="0" r="0" t="0"/>
          <a:stretch/>
        </p:blipFill>
        <p:spPr>
          <a:xfrm>
            <a:off x="10226000" y="91018"/>
            <a:ext cx="1860634" cy="763603"/>
          </a:xfrm>
          <a:prstGeom prst="rect">
            <a:avLst/>
          </a:prstGeom>
          <a:noFill/>
          <a:ln>
            <a:noFill/>
          </a:ln>
        </p:spPr>
      </p:pic>
      <p:grpSp>
        <p:nvGrpSpPr>
          <p:cNvPr id="156" name="Google Shape;156;ge20a76c586_0_831"/>
          <p:cNvGrpSpPr/>
          <p:nvPr/>
        </p:nvGrpSpPr>
        <p:grpSpPr>
          <a:xfrm>
            <a:off x="8790" y="14"/>
            <a:ext cx="233994" cy="945604"/>
            <a:chOff x="6593" y="10"/>
            <a:chExt cx="175500" cy="709221"/>
          </a:xfrm>
        </p:grpSpPr>
        <p:sp>
          <p:nvSpPr>
            <p:cNvPr id="157" name="Google Shape;157;ge20a76c586_0_831"/>
            <p:cNvSpPr/>
            <p:nvPr/>
          </p:nvSpPr>
          <p:spPr>
            <a:xfrm>
              <a:off x="6593" y="10"/>
              <a:ext cx="175500" cy="355500"/>
            </a:xfrm>
            <a:prstGeom prst="rect">
              <a:avLst/>
            </a:prstGeom>
            <a:solidFill>
              <a:srgbClr val="0E39A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e20a76c586_0_831"/>
            <p:cNvSpPr/>
            <p:nvPr/>
          </p:nvSpPr>
          <p:spPr>
            <a:xfrm>
              <a:off x="6593" y="353731"/>
              <a:ext cx="175500" cy="355500"/>
            </a:xfrm>
            <a:prstGeom prst="rect">
              <a:avLst/>
            </a:prstGeom>
            <a:solidFill>
              <a:srgbClr val="1974D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13.jpg"/><Relationship Id="rId9"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8.png"/><Relationship Id="rId8"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7.jpg"/><Relationship Id="rId4" Type="http://schemas.openxmlformats.org/officeDocument/2006/relationships/image" Target="../media/image37.jpg"/><Relationship Id="rId5"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7.jpg"/><Relationship Id="rId4" Type="http://schemas.openxmlformats.org/officeDocument/2006/relationships/image" Target="../media/image31.png"/><Relationship Id="rId5" Type="http://schemas.openxmlformats.org/officeDocument/2006/relationships/image" Target="../media/image37.jpg"/><Relationship Id="rId6"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33.jpg"/><Relationship Id="rId4" Type="http://schemas.openxmlformats.org/officeDocument/2006/relationships/image" Target="../media/image26.png"/><Relationship Id="rId5" Type="http://schemas.openxmlformats.org/officeDocument/2006/relationships/image" Target="../media/image36.png"/><Relationship Id="rId6" Type="http://schemas.openxmlformats.org/officeDocument/2006/relationships/image" Target="../media/image32.png"/><Relationship Id="rId7"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33.jpg"/><Relationship Id="rId4" Type="http://schemas.openxmlformats.org/officeDocument/2006/relationships/image" Target="../media/image26.png"/><Relationship Id="rId5" Type="http://schemas.openxmlformats.org/officeDocument/2006/relationships/image" Target="../media/image36.png"/><Relationship Id="rId6" Type="http://schemas.openxmlformats.org/officeDocument/2006/relationships/image" Target="../media/image32.png"/><Relationship Id="rId7"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33.jpg"/><Relationship Id="rId4" Type="http://schemas.openxmlformats.org/officeDocument/2006/relationships/image" Target="../media/image26.png"/><Relationship Id="rId5" Type="http://schemas.openxmlformats.org/officeDocument/2006/relationships/image" Target="../media/image36.png"/><Relationship Id="rId6" Type="http://schemas.openxmlformats.org/officeDocument/2006/relationships/image" Target="../media/image32.png"/><Relationship Id="rId7"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38.jpg"/><Relationship Id="rId4" Type="http://schemas.openxmlformats.org/officeDocument/2006/relationships/image" Target="../media/image4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 Id="rId3" Type="http://schemas.openxmlformats.org/officeDocument/2006/relationships/hyperlink" Target="https://github.com/BVLC/caffe/wiki/Model-Zoo" TargetMode="External"/><Relationship Id="rId4" Type="http://schemas.openxmlformats.org/officeDocument/2006/relationships/hyperlink" Target="https://github.com/szagoruyko/loadcaffe" TargetMode="External"/><Relationship Id="rId5" Type="http://schemas.openxmlformats.org/officeDocument/2006/relationships/image" Target="../media/image56.jpg"/><Relationship Id="rId6" Type="http://schemas.openxmlformats.org/officeDocument/2006/relationships/image" Target="../media/image39.jpg"/><Relationship Id="rId7" Type="http://schemas.openxmlformats.org/officeDocument/2006/relationships/image" Target="../media/image47.jpg"/><Relationship Id="rId8" Type="http://schemas.openxmlformats.org/officeDocument/2006/relationships/image" Target="../media/image4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9.xml"/><Relationship Id="rId3" Type="http://schemas.openxmlformats.org/officeDocument/2006/relationships/image" Target="../media/image41.png"/><Relationship Id="rId4" Type="http://schemas.openxmlformats.org/officeDocument/2006/relationships/image" Target="../media/image4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0.xml"/><Relationship Id="rId3" Type="http://schemas.openxmlformats.org/officeDocument/2006/relationships/image" Target="../media/image41.png"/><Relationship Id="rId4" Type="http://schemas.openxmlformats.org/officeDocument/2006/relationships/image" Target="../media/image40.jpg"/><Relationship Id="rId5" Type="http://schemas.openxmlformats.org/officeDocument/2006/relationships/image" Target="../media/image4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1.xml"/><Relationship Id="rId3" Type="http://schemas.openxmlformats.org/officeDocument/2006/relationships/image" Target="../media/image40.jp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3.xml"/><Relationship Id="rId3" Type="http://schemas.openxmlformats.org/officeDocument/2006/relationships/image" Target="../media/image4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4.xml"/><Relationship Id="rId3" Type="http://schemas.openxmlformats.org/officeDocument/2006/relationships/image" Target="../media/image44.jpg"/><Relationship Id="rId4" Type="http://schemas.openxmlformats.org/officeDocument/2006/relationships/image" Target="../media/image5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5.xml"/><Relationship Id="rId3" Type="http://schemas.openxmlformats.org/officeDocument/2006/relationships/image" Target="../media/image52.jp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6.xml"/><Relationship Id="rId3" Type="http://schemas.openxmlformats.org/officeDocument/2006/relationships/image" Target="../media/image40.jpg"/><Relationship Id="rId4" Type="http://schemas.openxmlformats.org/officeDocument/2006/relationships/image" Target="../media/image5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7.xml"/><Relationship Id="rId3" Type="http://schemas.openxmlformats.org/officeDocument/2006/relationships/image" Target="../media/image54.jpg"/><Relationship Id="rId4" Type="http://schemas.openxmlformats.org/officeDocument/2006/relationships/image" Target="../media/image4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9.xml"/><Relationship Id="rId3" Type="http://schemas.openxmlformats.org/officeDocument/2006/relationships/image" Target="../media/image40.jpg"/><Relationship Id="rId4" Type="http://schemas.openxmlformats.org/officeDocument/2006/relationships/image" Target="../media/image5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e20a76c586_0_390"/>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237" name="Google Shape;237;ge20a76c586_0_390"/>
          <p:cNvSpPr txBox="1"/>
          <p:nvPr/>
        </p:nvSpPr>
        <p:spPr>
          <a:xfrm>
            <a:off x="957825" y="3237425"/>
            <a:ext cx="10624500" cy="10620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5700"/>
              <a:buFont typeface="Arial"/>
              <a:buNone/>
            </a:pPr>
            <a:r>
              <a:rPr b="1" i="0" lang="en-US" sz="5700" u="none" cap="none" strike="noStrike">
                <a:solidFill>
                  <a:srgbClr val="0F3FA8"/>
                </a:solidFill>
                <a:latin typeface="Nunito"/>
                <a:ea typeface="Nunito"/>
                <a:cs typeface="Nunito"/>
                <a:sym typeface="Nunito"/>
              </a:rPr>
              <a:t>           Computer </a:t>
            </a:r>
            <a:r>
              <a:rPr b="1" lang="en-US" sz="5700">
                <a:solidFill>
                  <a:srgbClr val="0F3FA8"/>
                </a:solidFill>
                <a:latin typeface="Nunito"/>
                <a:ea typeface="Nunito"/>
                <a:cs typeface="Nunito"/>
                <a:sym typeface="Nunito"/>
              </a:rPr>
              <a:t>V</a:t>
            </a:r>
            <a:r>
              <a:rPr b="1" i="0" lang="en-US" sz="5700" u="none" cap="none" strike="noStrike">
                <a:solidFill>
                  <a:srgbClr val="0F3FA8"/>
                </a:solidFill>
                <a:latin typeface="Nunito"/>
                <a:ea typeface="Nunito"/>
                <a:cs typeface="Nunito"/>
                <a:sym typeface="Nunito"/>
              </a:rPr>
              <a:t>ision </a:t>
            </a:r>
            <a:endParaRPr b="1" i="0" sz="5700" u="none" cap="none" strike="noStrike">
              <a:solidFill>
                <a:srgbClr val="0F3FA8"/>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e20a76ce30_7_1449"/>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369" name="Google Shape;369;ge20a76ce30_7_1449"/>
          <p:cNvSpPr txBox="1"/>
          <p:nvPr/>
        </p:nvSpPr>
        <p:spPr>
          <a:xfrm>
            <a:off x="6173883" y="2280418"/>
            <a:ext cx="104700" cy="107700"/>
          </a:xfrm>
          <a:prstGeom prst="rect">
            <a:avLst/>
          </a:prstGeom>
          <a:noFill/>
          <a:ln>
            <a:noFill/>
          </a:ln>
        </p:spPr>
        <p:txBody>
          <a:bodyPr anchorCtr="0" anchor="t" bIns="0" lIns="0" spcFirstLastPara="1" rIns="0" wrap="square" tIns="0">
            <a:spAutoFit/>
          </a:bodyPr>
          <a:lstStyle/>
          <a:p>
            <a:pPr indent="0" lvl="0" marL="0" marR="0" rtl="0" algn="l">
              <a:lnSpc>
                <a:spcPct val="110714"/>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96</a:t>
            </a:r>
            <a:endParaRPr b="0" i="0" sz="700" u="none" cap="none" strike="noStrike">
              <a:solidFill>
                <a:srgbClr val="000000"/>
              </a:solidFill>
              <a:latin typeface="Arial"/>
              <a:ea typeface="Arial"/>
              <a:cs typeface="Arial"/>
              <a:sym typeface="Arial"/>
            </a:endParaRPr>
          </a:p>
        </p:txBody>
      </p:sp>
      <p:pic>
        <p:nvPicPr>
          <p:cNvPr id="370" name="Google Shape;370;ge20a76ce30_7_1449"/>
          <p:cNvPicPr preferRelativeResize="0"/>
          <p:nvPr/>
        </p:nvPicPr>
        <p:blipFill rotWithShape="1">
          <a:blip r:embed="rId3">
            <a:alphaModFix/>
          </a:blip>
          <a:srcRect b="0" l="0" r="0" t="0"/>
          <a:stretch/>
        </p:blipFill>
        <p:spPr>
          <a:xfrm>
            <a:off x="4927129" y="1172458"/>
            <a:ext cx="6647229" cy="2089127"/>
          </a:xfrm>
          <a:prstGeom prst="rect">
            <a:avLst/>
          </a:prstGeom>
          <a:noFill/>
          <a:ln>
            <a:noFill/>
          </a:ln>
        </p:spPr>
      </p:pic>
      <p:sp>
        <p:nvSpPr>
          <p:cNvPr id="371" name="Google Shape;371;ge20a76ce30_7_1449"/>
          <p:cNvSpPr txBox="1"/>
          <p:nvPr/>
        </p:nvSpPr>
        <p:spPr>
          <a:xfrm>
            <a:off x="314626" y="3586325"/>
            <a:ext cx="10084800" cy="2727900"/>
          </a:xfrm>
          <a:prstGeom prst="rect">
            <a:avLst/>
          </a:prstGeom>
          <a:noFill/>
          <a:ln>
            <a:noFill/>
          </a:ln>
        </p:spPr>
        <p:txBody>
          <a:bodyPr anchorCtr="0" anchor="t" bIns="0" lIns="0" spcFirstLastPara="1" rIns="0" wrap="square" tIns="13450">
            <a:spAutoFit/>
          </a:bodyPr>
          <a:lstStyle/>
          <a:p>
            <a:pPr indent="-323850" lvl="0" marL="13843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Input</a:t>
            </a:r>
            <a:r>
              <a:rPr i="0" lang="en-US" sz="2100" u="none" cap="none" strike="noStrike">
                <a:solidFill>
                  <a:srgbClr val="000000"/>
                </a:solidFill>
                <a:latin typeface="Nunito"/>
                <a:ea typeface="Nunito"/>
                <a:cs typeface="Nunito"/>
                <a:sym typeface="Nunito"/>
              </a:rPr>
              <a:t>: 227x227x3 images</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23850" lvl="0" marL="13843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First layer </a:t>
            </a:r>
            <a:r>
              <a:rPr i="0" lang="en-US" sz="2100" u="none" cap="none" strike="noStrike">
                <a:solidFill>
                  <a:srgbClr val="000000"/>
                </a:solidFill>
                <a:latin typeface="Nunito"/>
                <a:ea typeface="Nunito"/>
                <a:cs typeface="Nunito"/>
                <a:sym typeface="Nunito"/>
              </a:rPr>
              <a:t>(CONV1): 96 11x11 filters applied at stride 4</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23850" lvl="0" marL="13843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Output volume size</a:t>
            </a:r>
            <a:r>
              <a:rPr i="0" lang="en-US" sz="2100" u="none" cap="none" strike="noStrike">
                <a:solidFill>
                  <a:srgbClr val="000000"/>
                </a:solidFill>
                <a:latin typeface="Nunito"/>
                <a:ea typeface="Nunito"/>
                <a:cs typeface="Nunito"/>
                <a:sym typeface="Nunito"/>
              </a:rPr>
              <a:t>: 55x55x96</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23850" lvl="0" marL="1384300" marR="0" rtl="0" algn="l">
              <a:lnSpc>
                <a:spcPct val="100000"/>
              </a:lnSpc>
              <a:spcBef>
                <a:spcPts val="0"/>
              </a:spcBef>
              <a:spcAft>
                <a:spcPts val="0"/>
              </a:spcAft>
              <a:buClr>
                <a:srgbClr val="000000"/>
              </a:buClr>
              <a:buSzPts val="2100"/>
              <a:buFont typeface="Nunito"/>
              <a:buChar char="•"/>
            </a:pPr>
            <a:r>
              <a:rPr i="0" lang="en-US" sz="2100" u="none" cap="none" strike="noStrike">
                <a:solidFill>
                  <a:srgbClr val="000000"/>
                </a:solidFill>
                <a:latin typeface="Nunito"/>
                <a:ea typeface="Nunito"/>
                <a:cs typeface="Nunito"/>
                <a:sym typeface="Nunito"/>
              </a:rPr>
              <a:t>Total number of parameters?</a:t>
            </a:r>
            <a:endParaRPr i="0" sz="2100" u="none" cap="none" strike="noStrike">
              <a:solidFill>
                <a:srgbClr val="000000"/>
              </a:solidFill>
              <a:latin typeface="Nunito"/>
              <a:ea typeface="Nunito"/>
              <a:cs typeface="Nunito"/>
              <a:sym typeface="Nunito"/>
            </a:endParaRPr>
          </a:p>
          <a:p>
            <a:pPr indent="0" lvl="0" marL="12700" marR="0" rtl="0" algn="l">
              <a:lnSpc>
                <a:spcPct val="100000"/>
              </a:lnSpc>
              <a:spcBef>
                <a:spcPts val="160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Sourced with permission from: ImageNet Classification with Deep Convolutional Neural Networks, Krizhevsky et al. (2012)</a:t>
            </a:r>
            <a:endParaRPr i="0" sz="1300" u="none" cap="none" strike="noStrike">
              <a:solidFill>
                <a:srgbClr val="000000"/>
              </a:solidFill>
              <a:latin typeface="Nunito"/>
              <a:ea typeface="Nunito"/>
              <a:cs typeface="Nunito"/>
              <a:sym typeface="Nunito"/>
            </a:endParaRPr>
          </a:p>
        </p:txBody>
      </p:sp>
      <p:sp>
        <p:nvSpPr>
          <p:cNvPr id="372" name="Google Shape;372;ge20a76ce30_7_1449"/>
          <p:cNvSpPr txBox="1"/>
          <p:nvPr>
            <p:ph idx="4294967295"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AlexNet</a:t>
            </a:r>
            <a:endParaRPr b="0" sz="4000">
              <a:solidFill>
                <a:srgbClr val="0F3FA8"/>
              </a:solidFill>
              <a:latin typeface="Nunito"/>
              <a:ea typeface="Nunito"/>
              <a:cs typeface="Nunito"/>
              <a:sym typeface="Nunito"/>
            </a:endParaRPr>
          </a:p>
          <a:p>
            <a:pPr indent="0" lvl="0" marL="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[Krizhevsky et al., 2012]</a:t>
            </a:r>
            <a:endParaRPr b="0" i="1" sz="2500">
              <a:solidFill>
                <a:srgbClr val="292929"/>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e20a76ce30_7_1439"/>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379" name="Google Shape;379;ge20a76ce30_7_1439"/>
          <p:cNvSpPr txBox="1"/>
          <p:nvPr/>
        </p:nvSpPr>
        <p:spPr>
          <a:xfrm>
            <a:off x="6173883" y="2280418"/>
            <a:ext cx="104700" cy="107700"/>
          </a:xfrm>
          <a:prstGeom prst="rect">
            <a:avLst/>
          </a:prstGeom>
          <a:noFill/>
          <a:ln>
            <a:noFill/>
          </a:ln>
        </p:spPr>
        <p:txBody>
          <a:bodyPr anchorCtr="0" anchor="t" bIns="0" lIns="0" spcFirstLastPara="1" rIns="0" wrap="square" tIns="0">
            <a:spAutoFit/>
          </a:bodyPr>
          <a:lstStyle/>
          <a:p>
            <a:pPr indent="0" lvl="0" marL="0" marR="0" rtl="0" algn="l">
              <a:lnSpc>
                <a:spcPct val="110714"/>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96</a:t>
            </a:r>
            <a:endParaRPr b="0" i="0" sz="700" u="none" cap="none" strike="noStrike">
              <a:solidFill>
                <a:srgbClr val="000000"/>
              </a:solidFill>
              <a:latin typeface="Arial"/>
              <a:ea typeface="Arial"/>
              <a:cs typeface="Arial"/>
              <a:sym typeface="Arial"/>
            </a:endParaRPr>
          </a:p>
        </p:txBody>
      </p:sp>
      <p:pic>
        <p:nvPicPr>
          <p:cNvPr id="380" name="Google Shape;380;ge20a76ce30_7_1439"/>
          <p:cNvPicPr preferRelativeResize="0"/>
          <p:nvPr/>
        </p:nvPicPr>
        <p:blipFill rotWithShape="1">
          <a:blip r:embed="rId3">
            <a:alphaModFix/>
          </a:blip>
          <a:srcRect b="0" l="0" r="0" t="0"/>
          <a:stretch/>
        </p:blipFill>
        <p:spPr>
          <a:xfrm>
            <a:off x="4927129" y="1172458"/>
            <a:ext cx="6647229" cy="2089127"/>
          </a:xfrm>
          <a:prstGeom prst="rect">
            <a:avLst/>
          </a:prstGeom>
          <a:noFill/>
          <a:ln>
            <a:noFill/>
          </a:ln>
        </p:spPr>
      </p:pic>
      <p:sp>
        <p:nvSpPr>
          <p:cNvPr id="381" name="Google Shape;381;ge20a76ce30_7_1439"/>
          <p:cNvSpPr txBox="1"/>
          <p:nvPr>
            <p:ph idx="4294967295"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AlexNet</a:t>
            </a:r>
            <a:endParaRPr b="0" sz="4000">
              <a:solidFill>
                <a:srgbClr val="0F3FA8"/>
              </a:solidFill>
              <a:latin typeface="Nunito"/>
              <a:ea typeface="Nunito"/>
              <a:cs typeface="Nunito"/>
              <a:sym typeface="Nunito"/>
            </a:endParaRPr>
          </a:p>
          <a:p>
            <a:pPr indent="0" lvl="0" marL="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[Krizhevsky et al., 2012]</a:t>
            </a:r>
            <a:endParaRPr b="0" i="1" sz="2500">
              <a:solidFill>
                <a:srgbClr val="292929"/>
              </a:solidFill>
              <a:latin typeface="Nunito"/>
              <a:ea typeface="Nunito"/>
              <a:cs typeface="Nunito"/>
              <a:sym typeface="Nunito"/>
            </a:endParaRPr>
          </a:p>
        </p:txBody>
      </p:sp>
      <p:sp>
        <p:nvSpPr>
          <p:cNvPr id="382" name="Google Shape;382;ge20a76ce30_7_1439"/>
          <p:cNvSpPr txBox="1"/>
          <p:nvPr/>
        </p:nvSpPr>
        <p:spPr>
          <a:xfrm>
            <a:off x="314626" y="3586325"/>
            <a:ext cx="10084800" cy="2727900"/>
          </a:xfrm>
          <a:prstGeom prst="rect">
            <a:avLst/>
          </a:prstGeom>
          <a:noFill/>
          <a:ln>
            <a:noFill/>
          </a:ln>
        </p:spPr>
        <p:txBody>
          <a:bodyPr anchorCtr="0" anchor="t" bIns="0" lIns="0" spcFirstLastPara="1" rIns="0" wrap="square" tIns="13450">
            <a:spAutoFit/>
          </a:bodyPr>
          <a:lstStyle/>
          <a:p>
            <a:pPr indent="-323850" lvl="0" marL="13843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Input</a:t>
            </a:r>
            <a:r>
              <a:rPr i="0" lang="en-US" sz="2100" u="none" cap="none" strike="noStrike">
                <a:solidFill>
                  <a:srgbClr val="000000"/>
                </a:solidFill>
                <a:latin typeface="Nunito"/>
                <a:ea typeface="Nunito"/>
                <a:cs typeface="Nunito"/>
                <a:sym typeface="Nunito"/>
              </a:rPr>
              <a:t>: 227x227x3 images</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23850" lvl="0" marL="13843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First layer </a:t>
            </a:r>
            <a:r>
              <a:rPr i="0" lang="en-US" sz="2100" u="none" cap="none" strike="noStrike">
                <a:solidFill>
                  <a:srgbClr val="000000"/>
                </a:solidFill>
                <a:latin typeface="Nunito"/>
                <a:ea typeface="Nunito"/>
                <a:cs typeface="Nunito"/>
                <a:sym typeface="Nunito"/>
              </a:rPr>
              <a:t>(CONV1): 96 11x11 filters applied at stride 4</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23850" lvl="0" marL="13843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Output volume size</a:t>
            </a:r>
            <a:r>
              <a:rPr i="0" lang="en-US" sz="2100" u="none" cap="none" strike="noStrike">
                <a:solidFill>
                  <a:srgbClr val="000000"/>
                </a:solidFill>
                <a:latin typeface="Nunito"/>
                <a:ea typeface="Nunito"/>
                <a:cs typeface="Nunito"/>
                <a:sym typeface="Nunito"/>
              </a:rPr>
              <a:t>: 55x55x96</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23850" lvl="0" marL="1384300" marR="0" rtl="0" algn="l">
              <a:lnSpc>
                <a:spcPct val="100000"/>
              </a:lnSpc>
              <a:spcBef>
                <a:spcPts val="0"/>
              </a:spcBef>
              <a:spcAft>
                <a:spcPts val="0"/>
              </a:spcAft>
              <a:buClr>
                <a:srgbClr val="000000"/>
              </a:buClr>
              <a:buSzPts val="2100"/>
              <a:buFont typeface="Nunito"/>
              <a:buChar char="•"/>
            </a:pPr>
            <a:r>
              <a:rPr b="1" i="0" lang="en-US" sz="2100" u="none" cap="none" strike="noStrike">
                <a:solidFill>
                  <a:srgbClr val="000000"/>
                </a:solidFill>
                <a:latin typeface="Nunito"/>
                <a:ea typeface="Nunito"/>
                <a:cs typeface="Nunito"/>
                <a:sym typeface="Nunito"/>
              </a:rPr>
              <a:t>Total number of parameters</a:t>
            </a:r>
            <a:r>
              <a:rPr b="1" lang="en-US" sz="2100">
                <a:latin typeface="Nunito"/>
                <a:ea typeface="Nunito"/>
                <a:cs typeface="Nunito"/>
                <a:sym typeface="Nunito"/>
              </a:rPr>
              <a:t>:</a:t>
            </a:r>
            <a:r>
              <a:rPr lang="en-US" sz="2100">
                <a:latin typeface="Nunito"/>
                <a:ea typeface="Nunito"/>
                <a:cs typeface="Nunito"/>
                <a:sym typeface="Nunito"/>
              </a:rPr>
              <a:t> 11*11*3*(96) = 35K</a:t>
            </a:r>
            <a:endParaRPr i="0" sz="2100" u="none" cap="none" strike="noStrike">
              <a:solidFill>
                <a:srgbClr val="000000"/>
              </a:solidFill>
              <a:latin typeface="Nunito"/>
              <a:ea typeface="Nunito"/>
              <a:cs typeface="Nunito"/>
              <a:sym typeface="Nunito"/>
            </a:endParaRPr>
          </a:p>
          <a:p>
            <a:pPr indent="0" lvl="0" marL="12700" marR="0" rtl="0" algn="l">
              <a:lnSpc>
                <a:spcPct val="100000"/>
              </a:lnSpc>
              <a:spcBef>
                <a:spcPts val="160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Sourced with permission from: ImageNet Classification with Deep Convolutional Neural Networks, Krizhevsky et al. (2012)</a:t>
            </a:r>
            <a:endParaRPr i="0" sz="1300" u="none" cap="none" strike="noStrike">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e20a76ce30_7_1360"/>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389" name="Google Shape;389;ge20a76ce30_7_1360"/>
          <p:cNvSpPr txBox="1"/>
          <p:nvPr>
            <p:ph idx="4294967295" type="title"/>
          </p:nvPr>
        </p:nvSpPr>
        <p:spPr>
          <a:xfrm>
            <a:off x="281027" y="193025"/>
            <a:ext cx="9279000" cy="1068300"/>
          </a:xfrm>
          <a:prstGeom prst="rect">
            <a:avLst/>
          </a:prstGeom>
          <a:noFill/>
          <a:ln>
            <a:noFill/>
          </a:ln>
        </p:spPr>
        <p:txBody>
          <a:bodyPr anchorCtr="0" anchor="t" bIns="0" lIns="0" spcFirstLastPara="1" rIns="0" wrap="square" tIns="17475">
            <a:spAutoFit/>
          </a:bodyPr>
          <a:lstStyle/>
          <a:p>
            <a:pPr indent="0" lvl="0" marL="38100" rtl="0" algn="l">
              <a:lnSpc>
                <a:spcPct val="118133"/>
              </a:lnSpc>
              <a:spcBef>
                <a:spcPts val="0"/>
              </a:spcBef>
              <a:spcAft>
                <a:spcPts val="0"/>
              </a:spcAft>
              <a:buSzPts val="2900"/>
              <a:buNone/>
            </a:pPr>
            <a:r>
              <a:rPr b="0" lang="en-US" sz="4000">
                <a:solidFill>
                  <a:srgbClr val="0F3FA8"/>
                </a:solidFill>
              </a:rPr>
              <a:t>A tool to analyze deep networks</a:t>
            </a:r>
            <a:endParaRPr b="0" sz="4000">
              <a:solidFill>
                <a:srgbClr val="0F3FA8"/>
              </a:solidFill>
            </a:endParaRPr>
          </a:p>
          <a:p>
            <a:pPr indent="0" lvl="0" marL="12700" rtl="0" algn="l">
              <a:lnSpc>
                <a:spcPct val="116500"/>
              </a:lnSpc>
              <a:spcBef>
                <a:spcPts val="0"/>
              </a:spcBef>
              <a:spcAft>
                <a:spcPts val="0"/>
              </a:spcAft>
              <a:buSzPts val="2900"/>
              <a:buNone/>
            </a:pPr>
            <a:r>
              <a:rPr b="0" lang="en-US" sz="2100"/>
              <a:t>https://dgschwend.github.io/netscope/quickstart.html</a:t>
            </a:r>
            <a:endParaRPr b="0" sz="2100"/>
          </a:p>
        </p:txBody>
      </p:sp>
      <p:pic>
        <p:nvPicPr>
          <p:cNvPr id="390" name="Google Shape;390;ge20a76ce30_7_1360"/>
          <p:cNvPicPr preferRelativeResize="0"/>
          <p:nvPr/>
        </p:nvPicPr>
        <p:blipFill rotWithShape="1">
          <a:blip r:embed="rId3">
            <a:alphaModFix/>
          </a:blip>
          <a:srcRect b="0" l="0" r="0" t="0"/>
          <a:stretch/>
        </p:blipFill>
        <p:spPr>
          <a:xfrm>
            <a:off x="762575" y="2088050"/>
            <a:ext cx="10498799" cy="446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e20a76ce30_7_1259"/>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397" name="Google Shape;397;ge20a76ce30_7_1259"/>
          <p:cNvSpPr txBox="1"/>
          <p:nvPr/>
        </p:nvSpPr>
        <p:spPr>
          <a:xfrm>
            <a:off x="6100002" y="3991268"/>
            <a:ext cx="45198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Why use smaller filters? (3x3 conv)</a:t>
            </a:r>
            <a:endParaRPr i="0" sz="2100" u="none" cap="none" strike="noStrike">
              <a:solidFill>
                <a:srgbClr val="000000"/>
              </a:solidFill>
              <a:latin typeface="Nunito"/>
              <a:ea typeface="Nunito"/>
              <a:cs typeface="Nunito"/>
              <a:sym typeface="Nunito"/>
            </a:endParaRPr>
          </a:p>
        </p:txBody>
      </p:sp>
      <p:sp>
        <p:nvSpPr>
          <p:cNvPr id="398" name="Google Shape;398;ge20a76ce30_7_1259"/>
          <p:cNvSpPr txBox="1"/>
          <p:nvPr/>
        </p:nvSpPr>
        <p:spPr>
          <a:xfrm>
            <a:off x="6100002" y="4636727"/>
            <a:ext cx="5358600" cy="13065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Answer: Stack of three 3x3 conv (stride 1)  layers has same effective receptive field as  one 7x7 but deeper, more non-linearities and  fewer parameters.</a:t>
            </a:r>
            <a:endParaRPr i="0" sz="2100" u="none" cap="none" strike="noStrike">
              <a:solidFill>
                <a:srgbClr val="000000"/>
              </a:solidFill>
              <a:latin typeface="Nunito"/>
              <a:ea typeface="Nunito"/>
              <a:cs typeface="Nunito"/>
              <a:sym typeface="Nunito"/>
            </a:endParaRPr>
          </a:p>
        </p:txBody>
      </p:sp>
      <p:sp>
        <p:nvSpPr>
          <p:cNvPr id="399" name="Google Shape;399;ge20a76ce30_7_1259"/>
          <p:cNvSpPr txBox="1"/>
          <p:nvPr/>
        </p:nvSpPr>
        <p:spPr>
          <a:xfrm>
            <a:off x="6205201" y="2994850"/>
            <a:ext cx="5253300" cy="598500"/>
          </a:xfrm>
          <a:prstGeom prst="rect">
            <a:avLst/>
          </a:prstGeom>
          <a:noFill/>
          <a:ln>
            <a:noFill/>
          </a:ln>
        </p:spPr>
        <p:txBody>
          <a:bodyPr anchorCtr="0" anchor="t" bIns="0" lIns="0" spcFirstLastPara="1" rIns="0" wrap="square" tIns="11400">
            <a:spAutoFit/>
          </a:bodyPr>
          <a:lstStyle/>
          <a:p>
            <a:pPr indent="0" lvl="0" marL="12700" marR="0" rtl="0" algn="l">
              <a:lnSpc>
                <a:spcPct val="100699"/>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3x3 CONV stride 1, pad 1  2x2 MAX POOL stride 2</a:t>
            </a:r>
            <a:endParaRPr i="0" sz="1900" u="none" cap="none" strike="noStrike">
              <a:solidFill>
                <a:srgbClr val="000000"/>
              </a:solidFill>
              <a:latin typeface="Nunito"/>
              <a:ea typeface="Nunito"/>
              <a:cs typeface="Nunito"/>
              <a:sym typeface="Nunito"/>
            </a:endParaRPr>
          </a:p>
        </p:txBody>
      </p:sp>
      <p:sp>
        <p:nvSpPr>
          <p:cNvPr id="400" name="Google Shape;400;ge20a76ce30_7_1259"/>
          <p:cNvSpPr txBox="1"/>
          <p:nvPr/>
        </p:nvSpPr>
        <p:spPr>
          <a:xfrm>
            <a:off x="6174960" y="1311985"/>
            <a:ext cx="22326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This model used:</a:t>
            </a:r>
            <a:endParaRPr i="0" sz="2100" u="none" cap="none" strike="noStrike">
              <a:solidFill>
                <a:srgbClr val="000000"/>
              </a:solidFill>
              <a:latin typeface="Nunito"/>
              <a:ea typeface="Nunito"/>
              <a:cs typeface="Nunito"/>
              <a:sym typeface="Nunito"/>
            </a:endParaRPr>
          </a:p>
        </p:txBody>
      </p:sp>
      <p:sp>
        <p:nvSpPr>
          <p:cNvPr id="401" name="Google Shape;401;ge20a76ce30_7_1259"/>
          <p:cNvSpPr txBox="1"/>
          <p:nvPr/>
        </p:nvSpPr>
        <p:spPr>
          <a:xfrm>
            <a:off x="6215303" y="1634725"/>
            <a:ext cx="4167600" cy="983400"/>
          </a:xfrm>
          <a:prstGeom prst="rect">
            <a:avLst/>
          </a:prstGeom>
          <a:noFill/>
          <a:ln>
            <a:noFill/>
          </a:ln>
        </p:spPr>
        <p:txBody>
          <a:bodyPr anchorCtr="0" anchor="t" bIns="0" lIns="0" spcFirstLastPara="1" rIns="0" wrap="square" tIns="13450">
            <a:spAutoFit/>
          </a:bodyPr>
          <a:lstStyle/>
          <a:p>
            <a:pPr indent="-311150" lvl="0" marL="330200" marR="0" rtl="0" algn="l">
              <a:lnSpc>
                <a:spcPct val="100000"/>
              </a:lnSpc>
              <a:spcBef>
                <a:spcPts val="0"/>
              </a:spcBef>
              <a:spcAft>
                <a:spcPts val="0"/>
              </a:spcAft>
              <a:buClr>
                <a:srgbClr val="000000"/>
              </a:buClr>
              <a:buSzPts val="2100"/>
              <a:buFont typeface="Nunito"/>
              <a:buChar char="•"/>
            </a:pPr>
            <a:r>
              <a:rPr b="1" i="0" lang="en-US" sz="2100" u="none" cap="none" strike="noStrike">
                <a:solidFill>
                  <a:srgbClr val="000000"/>
                </a:solidFill>
                <a:latin typeface="Nunito"/>
                <a:ea typeface="Nunito"/>
                <a:cs typeface="Nunito"/>
                <a:sym typeface="Nunito"/>
              </a:rPr>
              <a:t>Smaller filters</a:t>
            </a:r>
            <a:endParaRPr i="0" sz="2100" u="none" cap="none" strike="noStrike">
              <a:solidFill>
                <a:srgbClr val="000000"/>
              </a:solidFill>
              <a:latin typeface="Nunito"/>
              <a:ea typeface="Nunito"/>
              <a:cs typeface="Nunito"/>
              <a:sym typeface="Nunito"/>
            </a:endParaRPr>
          </a:p>
          <a:p>
            <a:pPr indent="0" lvl="0" marL="3429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But</a:t>
            </a:r>
            <a:endParaRPr i="0" sz="21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Nunito"/>
              <a:buChar char="•"/>
            </a:pPr>
            <a:r>
              <a:rPr b="1" i="0" lang="en-US" sz="2100" u="none" cap="none" strike="noStrike">
                <a:solidFill>
                  <a:srgbClr val="000000"/>
                </a:solidFill>
                <a:latin typeface="Nunito"/>
                <a:ea typeface="Nunito"/>
                <a:cs typeface="Nunito"/>
                <a:sym typeface="Nunito"/>
              </a:rPr>
              <a:t>Deeper networks</a:t>
            </a:r>
            <a:endParaRPr i="0" sz="2100" u="none" cap="none" strike="noStrike">
              <a:solidFill>
                <a:srgbClr val="000000"/>
              </a:solidFill>
              <a:latin typeface="Nunito"/>
              <a:ea typeface="Nunito"/>
              <a:cs typeface="Nunito"/>
              <a:sym typeface="Nunito"/>
            </a:endParaRPr>
          </a:p>
        </p:txBody>
      </p:sp>
      <p:sp>
        <p:nvSpPr>
          <p:cNvPr id="402" name="Google Shape;402;ge20a76ce30_7_1259"/>
          <p:cNvSpPr txBox="1"/>
          <p:nvPr/>
        </p:nvSpPr>
        <p:spPr>
          <a:xfrm>
            <a:off x="991221" y="6065576"/>
            <a:ext cx="1067400" cy="169200"/>
          </a:xfrm>
          <a:prstGeom prst="rect">
            <a:avLst/>
          </a:prstGeom>
          <a:solidFill>
            <a:srgbClr val="B6BAC1"/>
          </a:solidFill>
          <a:ln cap="flat" cmpd="sng" w="9525">
            <a:solidFill>
              <a:srgbClr val="333333"/>
            </a:solidFill>
            <a:prstDash val="solid"/>
            <a:round/>
            <a:headEnd len="sm" w="sm" type="none"/>
            <a:tailEnd len="sm" w="sm" type="none"/>
          </a:ln>
        </p:spPr>
        <p:txBody>
          <a:bodyPr anchorCtr="0" anchor="t" bIns="0" lIns="0" spcFirstLastPara="1" rIns="0" wrap="square" tIns="0">
            <a:spAutoFit/>
          </a:bodyPr>
          <a:lstStyle/>
          <a:p>
            <a:pPr indent="0" lvl="0" marL="342900" marR="0" rtl="0" algn="l">
              <a:lnSpc>
                <a:spcPct val="116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Input</a:t>
            </a:r>
            <a:endParaRPr b="0" i="0" sz="1100" u="none" cap="none" strike="noStrike">
              <a:solidFill>
                <a:srgbClr val="000000"/>
              </a:solidFill>
              <a:latin typeface="Arial"/>
              <a:ea typeface="Arial"/>
              <a:cs typeface="Arial"/>
              <a:sym typeface="Arial"/>
            </a:endParaRPr>
          </a:p>
        </p:txBody>
      </p:sp>
      <p:grpSp>
        <p:nvGrpSpPr>
          <p:cNvPr id="403" name="Google Shape;403;ge20a76ce30_7_1259"/>
          <p:cNvGrpSpPr/>
          <p:nvPr/>
        </p:nvGrpSpPr>
        <p:grpSpPr>
          <a:xfrm>
            <a:off x="991188" y="5662918"/>
            <a:ext cx="1067269" cy="174134"/>
            <a:chOff x="936497" y="5348430"/>
            <a:chExt cx="1008380" cy="164464"/>
          </a:xfrm>
        </p:grpSpPr>
        <p:sp>
          <p:nvSpPr>
            <p:cNvPr id="404" name="Google Shape;404;ge20a76ce30_7_1259"/>
            <p:cNvSpPr/>
            <p:nvPr/>
          </p:nvSpPr>
          <p:spPr>
            <a:xfrm>
              <a:off x="936497" y="5348430"/>
              <a:ext cx="1008380" cy="164464"/>
            </a:xfrm>
            <a:custGeom>
              <a:rect b="b" l="l" r="r" t="t"/>
              <a:pathLst>
                <a:path extrusionOk="0" h="164464" w="1008380">
                  <a:moveTo>
                    <a:pt x="1008110" y="164147"/>
                  </a:moveTo>
                  <a:lnTo>
                    <a:pt x="0" y="164147"/>
                  </a:lnTo>
                  <a:lnTo>
                    <a:pt x="0" y="0"/>
                  </a:lnTo>
                  <a:lnTo>
                    <a:pt x="1008110" y="0"/>
                  </a:lnTo>
                  <a:lnTo>
                    <a:pt x="1008110"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05" name="Google Shape;405;ge20a76ce30_7_1259"/>
            <p:cNvSpPr/>
            <p:nvPr/>
          </p:nvSpPr>
          <p:spPr>
            <a:xfrm>
              <a:off x="936497" y="5348430"/>
              <a:ext cx="1008380" cy="164464"/>
            </a:xfrm>
            <a:custGeom>
              <a:rect b="b" l="l" r="r" t="t"/>
              <a:pathLst>
                <a:path extrusionOk="0" h="164464" w="1008380">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06" name="Google Shape;406;ge20a76ce30_7_1259"/>
          <p:cNvSpPr txBox="1"/>
          <p:nvPr/>
        </p:nvSpPr>
        <p:spPr>
          <a:xfrm>
            <a:off x="1066874" y="5644225"/>
            <a:ext cx="996600" cy="3522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256 256256</a:t>
            </a:r>
            <a:endParaRPr b="0" i="0" sz="1100" u="none" cap="none" strike="noStrike">
              <a:solidFill>
                <a:srgbClr val="000000"/>
              </a:solidFill>
              <a:latin typeface="Arial"/>
              <a:ea typeface="Arial"/>
              <a:cs typeface="Arial"/>
              <a:sym typeface="Arial"/>
            </a:endParaRPr>
          </a:p>
        </p:txBody>
      </p:sp>
      <p:grpSp>
        <p:nvGrpSpPr>
          <p:cNvPr id="407" name="Google Shape;407;ge20a76ce30_7_1259"/>
          <p:cNvGrpSpPr/>
          <p:nvPr/>
        </p:nvGrpSpPr>
        <p:grpSpPr>
          <a:xfrm>
            <a:off x="991188" y="5836716"/>
            <a:ext cx="1067269" cy="174134"/>
            <a:chOff x="936497" y="5512577"/>
            <a:chExt cx="1008380" cy="164464"/>
          </a:xfrm>
        </p:grpSpPr>
        <p:sp>
          <p:nvSpPr>
            <p:cNvPr id="408" name="Google Shape;408;ge20a76ce30_7_1259"/>
            <p:cNvSpPr/>
            <p:nvPr/>
          </p:nvSpPr>
          <p:spPr>
            <a:xfrm>
              <a:off x="936497" y="5512577"/>
              <a:ext cx="1008380" cy="164464"/>
            </a:xfrm>
            <a:custGeom>
              <a:rect b="b" l="l" r="r" t="t"/>
              <a:pathLst>
                <a:path extrusionOk="0" h="164464" w="1008380">
                  <a:moveTo>
                    <a:pt x="1008110" y="164147"/>
                  </a:moveTo>
                  <a:lnTo>
                    <a:pt x="0" y="164147"/>
                  </a:lnTo>
                  <a:lnTo>
                    <a:pt x="0" y="0"/>
                  </a:lnTo>
                  <a:lnTo>
                    <a:pt x="1008110" y="0"/>
                  </a:lnTo>
                  <a:lnTo>
                    <a:pt x="1008110"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09" name="Google Shape;409;ge20a76ce30_7_1259"/>
            <p:cNvSpPr/>
            <p:nvPr/>
          </p:nvSpPr>
          <p:spPr>
            <a:xfrm>
              <a:off x="936497" y="5512577"/>
              <a:ext cx="1008380" cy="164464"/>
            </a:xfrm>
            <a:custGeom>
              <a:rect b="b" l="l" r="r" t="t"/>
              <a:pathLst>
                <a:path extrusionOk="0" h="164464" w="1008380">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10" name="Google Shape;410;ge20a76ce30_7_1259"/>
          <p:cNvSpPr txBox="1"/>
          <p:nvPr/>
        </p:nvSpPr>
        <p:spPr>
          <a:xfrm>
            <a:off x="1104250" y="5818025"/>
            <a:ext cx="9162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a:t>
            </a:r>
            <a:r>
              <a:rPr lang="en-US" sz="1100"/>
              <a:t>96</a:t>
            </a:r>
            <a:r>
              <a:rPr b="0" i="0" lang="en-US"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grpSp>
        <p:nvGrpSpPr>
          <p:cNvPr id="411" name="Google Shape;411;ge20a76ce30_7_1259"/>
          <p:cNvGrpSpPr/>
          <p:nvPr/>
        </p:nvGrpSpPr>
        <p:grpSpPr>
          <a:xfrm>
            <a:off x="991188" y="5434191"/>
            <a:ext cx="1067269" cy="174134"/>
            <a:chOff x="936497" y="5132406"/>
            <a:chExt cx="1008380" cy="164464"/>
          </a:xfrm>
        </p:grpSpPr>
        <p:sp>
          <p:nvSpPr>
            <p:cNvPr id="412" name="Google Shape;412;ge20a76ce30_7_1259"/>
            <p:cNvSpPr/>
            <p:nvPr/>
          </p:nvSpPr>
          <p:spPr>
            <a:xfrm>
              <a:off x="936497" y="5132406"/>
              <a:ext cx="1008380" cy="164464"/>
            </a:xfrm>
            <a:custGeom>
              <a:rect b="b" l="l" r="r" t="t"/>
              <a:pathLst>
                <a:path extrusionOk="0" h="164464" w="1008380">
                  <a:moveTo>
                    <a:pt x="1008110" y="164147"/>
                  </a:moveTo>
                  <a:lnTo>
                    <a:pt x="0" y="164147"/>
                  </a:lnTo>
                  <a:lnTo>
                    <a:pt x="0" y="0"/>
                  </a:lnTo>
                  <a:lnTo>
                    <a:pt x="1008110" y="0"/>
                  </a:lnTo>
                  <a:lnTo>
                    <a:pt x="1008110" y="164147"/>
                  </a:lnTo>
                  <a:close/>
                </a:path>
              </a:pathLst>
            </a:custGeom>
            <a:solidFill>
              <a:srgbClr val="008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3" name="Google Shape;413;ge20a76ce30_7_1259"/>
            <p:cNvSpPr/>
            <p:nvPr/>
          </p:nvSpPr>
          <p:spPr>
            <a:xfrm>
              <a:off x="936497" y="5132406"/>
              <a:ext cx="1008380" cy="164464"/>
            </a:xfrm>
            <a:custGeom>
              <a:rect b="b" l="l" r="r" t="t"/>
              <a:pathLst>
                <a:path extrusionOk="0" h="164464" w="1008380">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14" name="Google Shape;414;ge20a76ce30_7_1259"/>
          <p:cNvSpPr txBox="1"/>
          <p:nvPr/>
        </p:nvSpPr>
        <p:spPr>
          <a:xfrm>
            <a:off x="1422190" y="5415502"/>
            <a:ext cx="2958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pSp>
        <p:nvGrpSpPr>
          <p:cNvPr id="415" name="Google Shape;415;ge20a76ce30_7_1259"/>
          <p:cNvGrpSpPr/>
          <p:nvPr/>
        </p:nvGrpSpPr>
        <p:grpSpPr>
          <a:xfrm>
            <a:off x="991188" y="5205467"/>
            <a:ext cx="1067269" cy="174134"/>
            <a:chOff x="936497" y="4916384"/>
            <a:chExt cx="1008380" cy="164464"/>
          </a:xfrm>
        </p:grpSpPr>
        <p:sp>
          <p:nvSpPr>
            <p:cNvPr id="416" name="Google Shape;416;ge20a76ce30_7_1259"/>
            <p:cNvSpPr/>
            <p:nvPr/>
          </p:nvSpPr>
          <p:spPr>
            <a:xfrm>
              <a:off x="936497" y="4916384"/>
              <a:ext cx="1008380" cy="164464"/>
            </a:xfrm>
            <a:custGeom>
              <a:rect b="b" l="l" r="r" t="t"/>
              <a:pathLst>
                <a:path extrusionOk="0" h="164464" w="1008380">
                  <a:moveTo>
                    <a:pt x="1008110" y="164147"/>
                  </a:moveTo>
                  <a:lnTo>
                    <a:pt x="0" y="164147"/>
                  </a:lnTo>
                  <a:lnTo>
                    <a:pt x="0" y="0"/>
                  </a:lnTo>
                  <a:lnTo>
                    <a:pt x="1008110" y="0"/>
                  </a:lnTo>
                  <a:lnTo>
                    <a:pt x="1008110"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7" name="Google Shape;417;ge20a76ce30_7_1259"/>
            <p:cNvSpPr/>
            <p:nvPr/>
          </p:nvSpPr>
          <p:spPr>
            <a:xfrm>
              <a:off x="936497" y="4916384"/>
              <a:ext cx="1008380" cy="164464"/>
            </a:xfrm>
            <a:custGeom>
              <a:rect b="b" l="l" r="r" t="t"/>
              <a:pathLst>
                <a:path extrusionOk="0" h="164464" w="1008380">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18" name="Google Shape;418;ge20a76ce30_7_1259"/>
          <p:cNvSpPr txBox="1"/>
          <p:nvPr/>
        </p:nvSpPr>
        <p:spPr>
          <a:xfrm>
            <a:off x="1112250" y="5186775"/>
            <a:ext cx="9966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384</a:t>
            </a:r>
            <a:endParaRPr b="0" i="0" sz="1100" u="none" cap="none" strike="noStrike">
              <a:solidFill>
                <a:srgbClr val="000000"/>
              </a:solidFill>
              <a:latin typeface="Arial"/>
              <a:ea typeface="Arial"/>
              <a:cs typeface="Arial"/>
              <a:sym typeface="Arial"/>
            </a:endParaRPr>
          </a:p>
        </p:txBody>
      </p:sp>
      <p:grpSp>
        <p:nvGrpSpPr>
          <p:cNvPr id="419" name="Google Shape;419;ge20a76ce30_7_1259"/>
          <p:cNvGrpSpPr/>
          <p:nvPr/>
        </p:nvGrpSpPr>
        <p:grpSpPr>
          <a:xfrm>
            <a:off x="991188" y="4976741"/>
            <a:ext cx="1067269" cy="174134"/>
            <a:chOff x="936497" y="4700360"/>
            <a:chExt cx="1008380" cy="164464"/>
          </a:xfrm>
        </p:grpSpPr>
        <p:sp>
          <p:nvSpPr>
            <p:cNvPr id="420" name="Google Shape;420;ge20a76ce30_7_1259"/>
            <p:cNvSpPr/>
            <p:nvPr/>
          </p:nvSpPr>
          <p:spPr>
            <a:xfrm>
              <a:off x="936497" y="4700360"/>
              <a:ext cx="1008380" cy="164464"/>
            </a:xfrm>
            <a:custGeom>
              <a:rect b="b" l="l" r="r" t="t"/>
              <a:pathLst>
                <a:path extrusionOk="0" h="164464" w="1008380">
                  <a:moveTo>
                    <a:pt x="1008110" y="164147"/>
                  </a:moveTo>
                  <a:lnTo>
                    <a:pt x="0" y="164147"/>
                  </a:lnTo>
                  <a:lnTo>
                    <a:pt x="0" y="0"/>
                  </a:lnTo>
                  <a:lnTo>
                    <a:pt x="1008110" y="0"/>
                  </a:lnTo>
                  <a:lnTo>
                    <a:pt x="1008110" y="164147"/>
                  </a:lnTo>
                  <a:close/>
                </a:path>
              </a:pathLst>
            </a:custGeom>
            <a:solidFill>
              <a:srgbClr val="008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21" name="Google Shape;421;ge20a76ce30_7_1259"/>
            <p:cNvSpPr/>
            <p:nvPr/>
          </p:nvSpPr>
          <p:spPr>
            <a:xfrm>
              <a:off x="936497" y="4700360"/>
              <a:ext cx="1008380" cy="164464"/>
            </a:xfrm>
            <a:custGeom>
              <a:rect b="b" l="l" r="r" t="t"/>
              <a:pathLst>
                <a:path extrusionOk="0" h="164464" w="1008380">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22" name="Google Shape;422;ge20a76ce30_7_1259"/>
          <p:cNvSpPr txBox="1"/>
          <p:nvPr/>
        </p:nvSpPr>
        <p:spPr>
          <a:xfrm>
            <a:off x="1422190" y="4958040"/>
            <a:ext cx="2958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aphicFrame>
        <p:nvGraphicFramePr>
          <p:cNvPr id="423" name="Google Shape;423;ge20a76ce30_7_1259"/>
          <p:cNvGraphicFramePr/>
          <p:nvPr/>
        </p:nvGraphicFramePr>
        <p:xfrm>
          <a:off x="986179" y="4361862"/>
          <a:ext cx="3000000" cy="3000000"/>
        </p:xfrm>
        <a:graphic>
          <a:graphicData uri="http://schemas.openxmlformats.org/drawingml/2006/table">
            <a:tbl>
              <a:tblPr bandRow="1" firstRow="1">
                <a:noFill/>
                <a:tableStyleId>{2AA8CFFA-BDC8-4A7E-BEA4-B20BB93B3E18}</a:tableStyleId>
              </a:tblPr>
              <a:tblGrid>
                <a:gridCol w="1067275"/>
              </a:tblGrid>
              <a:tr h="212450">
                <a:tc>
                  <a:txBody>
                    <a:bodyPr/>
                    <a:lstStyle/>
                    <a:p>
                      <a:pPr indent="0" lvl="0" marL="88900" marR="0" rtl="0" algn="ctr">
                        <a:lnSpc>
                          <a:spcPct val="120000"/>
                        </a:lnSpc>
                        <a:spcBef>
                          <a:spcPts val="0"/>
                        </a:spcBef>
                        <a:spcAft>
                          <a:spcPts val="0"/>
                        </a:spcAft>
                        <a:buClr>
                          <a:srgbClr val="000000"/>
                        </a:buClr>
                        <a:buSzPts val="1100"/>
                        <a:buFont typeface="Arial"/>
                        <a:buNone/>
                      </a:pPr>
                      <a:r>
                        <a:rPr lang="en-US" sz="1100" u="none" cap="none" strike="noStrike">
                          <a:solidFill>
                            <a:srgbClr val="FFFFFF"/>
                          </a:solidFill>
                          <a:latin typeface="Arial"/>
                          <a:ea typeface="Arial"/>
                          <a:cs typeface="Arial"/>
                          <a:sym typeface="Arial"/>
                        </a:rPr>
                        <a:t>Pool</a:t>
                      </a:r>
                      <a:endParaRPr sz="1100" u="none" cap="none" strike="noStrike">
                        <a:latin typeface="Arial"/>
                        <a:ea typeface="Arial"/>
                        <a:cs typeface="Arial"/>
                        <a:sym typeface="Arial"/>
                      </a:endParaRPr>
                    </a:p>
                  </a:txBody>
                  <a:tcPr marT="0" marB="0" marR="0" marL="0">
                    <a:lnB cap="flat" cmpd="sng" w="9525">
                      <a:solidFill>
                        <a:srgbClr val="008000"/>
                      </a:solidFill>
                      <a:prstDash val="solid"/>
                      <a:round/>
                      <a:headEnd len="sm" w="sm" type="none"/>
                      <a:tailEnd len="sm" w="sm" type="none"/>
                    </a:lnB>
                    <a:solidFill>
                      <a:srgbClr val="008000"/>
                    </a:solidFill>
                  </a:tcPr>
                </a:tc>
              </a:tr>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256</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12700">
                      <a:solidFill>
                        <a:srgbClr val="008000"/>
                      </a:solidFill>
                      <a:prstDash val="solid"/>
                      <a:round/>
                      <a:headEnd len="sm" w="sm" type="none"/>
                      <a:tailEnd len="sm" w="sm" type="none"/>
                    </a:lnB>
                    <a:solidFill>
                      <a:srgbClr val="AFDEB0"/>
                    </a:solidFill>
                  </a:tcPr>
                </a:tc>
              </a:tr>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384</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12700">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bl>
          </a:graphicData>
        </a:graphic>
      </p:graphicFrame>
      <p:graphicFrame>
        <p:nvGraphicFramePr>
          <p:cNvPr id="424" name="Google Shape;424;ge20a76ce30_7_1259"/>
          <p:cNvGraphicFramePr/>
          <p:nvPr/>
        </p:nvGraphicFramePr>
        <p:xfrm>
          <a:off x="986179" y="3828175"/>
          <a:ext cx="3000000" cy="3000000"/>
        </p:xfrm>
        <a:graphic>
          <a:graphicData uri="http://schemas.openxmlformats.org/drawingml/2006/table">
            <a:tbl>
              <a:tblPr bandRow="1" firstRow="1">
                <a:noFill/>
                <a:tableStyleId>{2AA8CFFA-BDC8-4A7E-BEA4-B20BB93B3E18}</a:tableStyleId>
              </a:tblPr>
              <a:tblGrid>
                <a:gridCol w="1067275"/>
              </a:tblGrid>
              <a:tr h="173800">
                <a:tc>
                  <a:txBody>
                    <a:bodyPr/>
                    <a:lstStyle/>
                    <a:p>
                      <a:pPr indent="0" lvl="0" marL="0" marR="2286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1000</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r h="131150">
                <a:tc>
                  <a:txBody>
                    <a:bodyPr/>
                    <a:lstStyle/>
                    <a:p>
                      <a:pPr indent="0" lvl="0" marL="0" marR="228600" rtl="0" algn="r">
                        <a:lnSpc>
                          <a:spcPct val="875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4096</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r h="173800">
                <a:tc>
                  <a:txBody>
                    <a:bodyPr/>
                    <a:lstStyle/>
                    <a:p>
                      <a:pPr indent="0" lvl="0" marL="0" marR="2286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4096</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bl>
          </a:graphicData>
        </a:graphic>
      </p:graphicFrame>
      <p:sp>
        <p:nvSpPr>
          <p:cNvPr id="425" name="Google Shape;425;ge20a76ce30_7_1259"/>
          <p:cNvSpPr txBox="1"/>
          <p:nvPr/>
        </p:nvSpPr>
        <p:spPr>
          <a:xfrm>
            <a:off x="986179" y="3599427"/>
            <a:ext cx="1077300" cy="169200"/>
          </a:xfrm>
          <a:prstGeom prst="rect">
            <a:avLst/>
          </a:prstGeom>
          <a:solidFill>
            <a:srgbClr val="FF0000"/>
          </a:solidFill>
          <a:ln>
            <a:noFill/>
          </a:ln>
        </p:spPr>
        <p:txBody>
          <a:bodyPr anchorCtr="0" anchor="t" bIns="0" lIns="0" spcFirstLastPara="1" rIns="0" wrap="square" tIns="0">
            <a:spAutoFit/>
          </a:bodyPr>
          <a:lstStyle/>
          <a:p>
            <a:pPr indent="0" lvl="0" marL="292100" marR="0" rtl="0" algn="l">
              <a:lnSpc>
                <a:spcPct val="12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Softmax</a:t>
            </a:r>
            <a:endParaRPr b="0" i="0" sz="1100" u="none" cap="none" strike="noStrike">
              <a:solidFill>
                <a:srgbClr val="000000"/>
              </a:solidFill>
              <a:latin typeface="Arial"/>
              <a:ea typeface="Arial"/>
              <a:cs typeface="Arial"/>
              <a:sym typeface="Arial"/>
            </a:endParaRPr>
          </a:p>
        </p:txBody>
      </p:sp>
      <p:sp>
        <p:nvSpPr>
          <p:cNvPr id="426" name="Google Shape;426;ge20a76ce30_7_1259"/>
          <p:cNvSpPr txBox="1"/>
          <p:nvPr/>
        </p:nvSpPr>
        <p:spPr>
          <a:xfrm>
            <a:off x="2591745" y="6065576"/>
            <a:ext cx="1067400" cy="169200"/>
          </a:xfrm>
          <a:prstGeom prst="rect">
            <a:avLst/>
          </a:prstGeom>
          <a:solidFill>
            <a:srgbClr val="B6BAC1"/>
          </a:solidFill>
          <a:ln cap="flat" cmpd="sng" w="9525">
            <a:solidFill>
              <a:srgbClr val="333333"/>
            </a:solidFill>
            <a:prstDash val="solid"/>
            <a:round/>
            <a:headEnd len="sm" w="sm" type="none"/>
            <a:tailEnd len="sm" w="sm" type="none"/>
          </a:ln>
        </p:spPr>
        <p:txBody>
          <a:bodyPr anchorCtr="0" anchor="t" bIns="0" lIns="0" spcFirstLastPara="1" rIns="0" wrap="square" tIns="0">
            <a:spAutoFit/>
          </a:bodyPr>
          <a:lstStyle/>
          <a:p>
            <a:pPr indent="0" lvl="0" marL="342900" marR="0" rtl="0" algn="l">
              <a:lnSpc>
                <a:spcPct val="116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Input</a:t>
            </a:r>
            <a:endParaRPr b="0" i="0" sz="1100" u="none" cap="none" strike="noStrike">
              <a:solidFill>
                <a:srgbClr val="000000"/>
              </a:solidFill>
              <a:latin typeface="Arial"/>
              <a:ea typeface="Arial"/>
              <a:cs typeface="Arial"/>
              <a:sym typeface="Arial"/>
            </a:endParaRPr>
          </a:p>
        </p:txBody>
      </p:sp>
      <p:grpSp>
        <p:nvGrpSpPr>
          <p:cNvPr id="427" name="Google Shape;427;ge20a76ce30_7_1259"/>
          <p:cNvGrpSpPr/>
          <p:nvPr/>
        </p:nvGrpSpPr>
        <p:grpSpPr>
          <a:xfrm>
            <a:off x="2591661" y="5662918"/>
            <a:ext cx="1067268" cy="174134"/>
            <a:chOff x="2448659" y="5348430"/>
            <a:chExt cx="1008379" cy="164464"/>
          </a:xfrm>
        </p:grpSpPr>
        <p:sp>
          <p:nvSpPr>
            <p:cNvPr id="428" name="Google Shape;428;ge20a76ce30_7_1259"/>
            <p:cNvSpPr/>
            <p:nvPr/>
          </p:nvSpPr>
          <p:spPr>
            <a:xfrm>
              <a:off x="2448659" y="5348430"/>
              <a:ext cx="1008379" cy="164464"/>
            </a:xfrm>
            <a:custGeom>
              <a:rect b="b" l="l" r="r" t="t"/>
              <a:pathLst>
                <a:path extrusionOk="0" h="164464" w="1008379">
                  <a:moveTo>
                    <a:pt x="1008109" y="164147"/>
                  </a:moveTo>
                  <a:lnTo>
                    <a:pt x="0" y="164147"/>
                  </a:lnTo>
                  <a:lnTo>
                    <a:pt x="0" y="0"/>
                  </a:lnTo>
                  <a:lnTo>
                    <a:pt x="1008109" y="0"/>
                  </a:lnTo>
                  <a:lnTo>
                    <a:pt x="1008109"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29" name="Google Shape;429;ge20a76ce30_7_1259"/>
            <p:cNvSpPr/>
            <p:nvPr/>
          </p:nvSpPr>
          <p:spPr>
            <a:xfrm>
              <a:off x="2448659" y="5348430"/>
              <a:ext cx="1008379" cy="164464"/>
            </a:xfrm>
            <a:custGeom>
              <a:rect b="b" l="l" r="r" t="t"/>
              <a:pathLst>
                <a:path extrusionOk="0" h="164464" w="1008379">
                  <a:moveTo>
                    <a:pt x="0" y="0"/>
                  </a:moveTo>
                  <a:lnTo>
                    <a:pt x="1008109" y="0"/>
                  </a:lnTo>
                  <a:lnTo>
                    <a:pt x="1008109"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30" name="Google Shape;430;ge20a76ce30_7_1259"/>
          <p:cNvSpPr txBox="1"/>
          <p:nvPr/>
        </p:nvSpPr>
        <p:spPr>
          <a:xfrm>
            <a:off x="2704775" y="5644225"/>
            <a:ext cx="916200" cy="3522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64 64</a:t>
            </a:r>
            <a:endParaRPr b="0" i="0" sz="1100" u="none" cap="none" strike="noStrike">
              <a:solidFill>
                <a:srgbClr val="000000"/>
              </a:solidFill>
              <a:latin typeface="Arial"/>
              <a:ea typeface="Arial"/>
              <a:cs typeface="Arial"/>
              <a:sym typeface="Arial"/>
            </a:endParaRPr>
          </a:p>
        </p:txBody>
      </p:sp>
      <p:grpSp>
        <p:nvGrpSpPr>
          <p:cNvPr id="431" name="Google Shape;431;ge20a76ce30_7_1259"/>
          <p:cNvGrpSpPr/>
          <p:nvPr/>
        </p:nvGrpSpPr>
        <p:grpSpPr>
          <a:xfrm>
            <a:off x="2591661" y="5836716"/>
            <a:ext cx="1067268" cy="174134"/>
            <a:chOff x="2448659" y="5512577"/>
            <a:chExt cx="1008379" cy="164464"/>
          </a:xfrm>
        </p:grpSpPr>
        <p:sp>
          <p:nvSpPr>
            <p:cNvPr id="432" name="Google Shape;432;ge20a76ce30_7_1259"/>
            <p:cNvSpPr/>
            <p:nvPr/>
          </p:nvSpPr>
          <p:spPr>
            <a:xfrm>
              <a:off x="2448659" y="5512577"/>
              <a:ext cx="1008379" cy="164464"/>
            </a:xfrm>
            <a:custGeom>
              <a:rect b="b" l="l" r="r" t="t"/>
              <a:pathLst>
                <a:path extrusionOk="0" h="164464" w="1008379">
                  <a:moveTo>
                    <a:pt x="1008109" y="164147"/>
                  </a:moveTo>
                  <a:lnTo>
                    <a:pt x="0" y="164147"/>
                  </a:lnTo>
                  <a:lnTo>
                    <a:pt x="0" y="0"/>
                  </a:lnTo>
                  <a:lnTo>
                    <a:pt x="1008109" y="0"/>
                  </a:lnTo>
                  <a:lnTo>
                    <a:pt x="1008109"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33" name="Google Shape;433;ge20a76ce30_7_1259"/>
            <p:cNvSpPr/>
            <p:nvPr/>
          </p:nvSpPr>
          <p:spPr>
            <a:xfrm>
              <a:off x="2448659" y="5512577"/>
              <a:ext cx="1008379" cy="164464"/>
            </a:xfrm>
            <a:custGeom>
              <a:rect b="b" l="l" r="r" t="t"/>
              <a:pathLst>
                <a:path extrusionOk="0" h="164464" w="1008379">
                  <a:moveTo>
                    <a:pt x="0" y="0"/>
                  </a:moveTo>
                  <a:lnTo>
                    <a:pt x="1008109" y="0"/>
                  </a:lnTo>
                  <a:lnTo>
                    <a:pt x="1008109"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34" name="Google Shape;434;ge20a76ce30_7_1259"/>
          <p:cNvSpPr txBox="1"/>
          <p:nvPr/>
        </p:nvSpPr>
        <p:spPr>
          <a:xfrm>
            <a:off x="2704775" y="5818025"/>
            <a:ext cx="9162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a:t>
            </a:r>
            <a:r>
              <a:rPr b="0" i="0" lang="en-US" sz="1100" u="none" cap="none" strike="noStrike">
                <a:solidFill>
                  <a:srgbClr val="000000"/>
                </a:solidFill>
                <a:latin typeface="Arial"/>
                <a:ea typeface="Arial"/>
                <a:cs typeface="Arial"/>
                <a:sym typeface="Arial"/>
              </a:rPr>
              <a:t>CONV 64 </a:t>
            </a:r>
            <a:endParaRPr b="0" i="0" sz="1100" u="none" cap="none" strike="noStrike">
              <a:solidFill>
                <a:srgbClr val="000000"/>
              </a:solidFill>
              <a:latin typeface="Arial"/>
              <a:ea typeface="Arial"/>
              <a:cs typeface="Arial"/>
              <a:sym typeface="Arial"/>
            </a:endParaRPr>
          </a:p>
        </p:txBody>
      </p:sp>
      <p:grpSp>
        <p:nvGrpSpPr>
          <p:cNvPr id="435" name="Google Shape;435;ge20a76ce30_7_1259"/>
          <p:cNvGrpSpPr/>
          <p:nvPr/>
        </p:nvGrpSpPr>
        <p:grpSpPr>
          <a:xfrm>
            <a:off x="2591661" y="5434191"/>
            <a:ext cx="1067268" cy="174134"/>
            <a:chOff x="2448659" y="5132406"/>
            <a:chExt cx="1008379" cy="164464"/>
          </a:xfrm>
        </p:grpSpPr>
        <p:sp>
          <p:nvSpPr>
            <p:cNvPr id="436" name="Google Shape;436;ge20a76ce30_7_1259"/>
            <p:cNvSpPr/>
            <p:nvPr/>
          </p:nvSpPr>
          <p:spPr>
            <a:xfrm>
              <a:off x="2448659" y="5132406"/>
              <a:ext cx="1008379" cy="164464"/>
            </a:xfrm>
            <a:custGeom>
              <a:rect b="b" l="l" r="r" t="t"/>
              <a:pathLst>
                <a:path extrusionOk="0" h="164464" w="1008379">
                  <a:moveTo>
                    <a:pt x="1008109" y="164147"/>
                  </a:moveTo>
                  <a:lnTo>
                    <a:pt x="0" y="164147"/>
                  </a:lnTo>
                  <a:lnTo>
                    <a:pt x="0" y="0"/>
                  </a:lnTo>
                  <a:lnTo>
                    <a:pt x="1008109" y="0"/>
                  </a:lnTo>
                  <a:lnTo>
                    <a:pt x="1008109" y="164147"/>
                  </a:lnTo>
                  <a:close/>
                </a:path>
              </a:pathLst>
            </a:custGeom>
            <a:solidFill>
              <a:srgbClr val="008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37" name="Google Shape;437;ge20a76ce30_7_1259"/>
            <p:cNvSpPr/>
            <p:nvPr/>
          </p:nvSpPr>
          <p:spPr>
            <a:xfrm>
              <a:off x="2448659" y="5132406"/>
              <a:ext cx="1008379" cy="164464"/>
            </a:xfrm>
            <a:custGeom>
              <a:rect b="b" l="l" r="r" t="t"/>
              <a:pathLst>
                <a:path extrusionOk="0" h="164464" w="1008379">
                  <a:moveTo>
                    <a:pt x="0" y="0"/>
                  </a:moveTo>
                  <a:lnTo>
                    <a:pt x="1008109" y="0"/>
                  </a:lnTo>
                  <a:lnTo>
                    <a:pt x="1008109"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38" name="Google Shape;438;ge20a76ce30_7_1259"/>
          <p:cNvSpPr txBox="1"/>
          <p:nvPr/>
        </p:nvSpPr>
        <p:spPr>
          <a:xfrm>
            <a:off x="3022716" y="5415502"/>
            <a:ext cx="2958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pSp>
        <p:nvGrpSpPr>
          <p:cNvPr id="439" name="Google Shape;439;ge20a76ce30_7_1259"/>
          <p:cNvGrpSpPr/>
          <p:nvPr/>
        </p:nvGrpSpPr>
        <p:grpSpPr>
          <a:xfrm>
            <a:off x="2591661" y="5205467"/>
            <a:ext cx="1067268" cy="174134"/>
            <a:chOff x="2448659" y="4916384"/>
            <a:chExt cx="1008379" cy="164464"/>
          </a:xfrm>
        </p:grpSpPr>
        <p:sp>
          <p:nvSpPr>
            <p:cNvPr id="440" name="Google Shape;440;ge20a76ce30_7_1259"/>
            <p:cNvSpPr/>
            <p:nvPr/>
          </p:nvSpPr>
          <p:spPr>
            <a:xfrm>
              <a:off x="2448659" y="4916384"/>
              <a:ext cx="1008379" cy="164464"/>
            </a:xfrm>
            <a:custGeom>
              <a:rect b="b" l="l" r="r" t="t"/>
              <a:pathLst>
                <a:path extrusionOk="0" h="164464" w="1008379">
                  <a:moveTo>
                    <a:pt x="1008109" y="164147"/>
                  </a:moveTo>
                  <a:lnTo>
                    <a:pt x="0" y="164147"/>
                  </a:lnTo>
                  <a:lnTo>
                    <a:pt x="0" y="0"/>
                  </a:lnTo>
                  <a:lnTo>
                    <a:pt x="1008109" y="0"/>
                  </a:lnTo>
                  <a:lnTo>
                    <a:pt x="1008109"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1" name="Google Shape;441;ge20a76ce30_7_1259"/>
            <p:cNvSpPr/>
            <p:nvPr/>
          </p:nvSpPr>
          <p:spPr>
            <a:xfrm>
              <a:off x="2448659" y="4916384"/>
              <a:ext cx="1008379" cy="164464"/>
            </a:xfrm>
            <a:custGeom>
              <a:rect b="b" l="l" r="r" t="t"/>
              <a:pathLst>
                <a:path extrusionOk="0" h="164464" w="1008379">
                  <a:moveTo>
                    <a:pt x="0" y="0"/>
                  </a:moveTo>
                  <a:lnTo>
                    <a:pt x="1008109" y="0"/>
                  </a:lnTo>
                  <a:lnTo>
                    <a:pt x="1008109"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42" name="Google Shape;442;ge20a76ce30_7_1259"/>
          <p:cNvSpPr txBox="1"/>
          <p:nvPr/>
        </p:nvSpPr>
        <p:spPr>
          <a:xfrm>
            <a:off x="2712775" y="5186775"/>
            <a:ext cx="10773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128 </a:t>
            </a:r>
            <a:endParaRPr b="0" i="0" sz="1100" u="none" cap="none" strike="noStrike">
              <a:solidFill>
                <a:srgbClr val="000000"/>
              </a:solidFill>
              <a:latin typeface="Arial"/>
              <a:ea typeface="Arial"/>
              <a:cs typeface="Arial"/>
              <a:sym typeface="Arial"/>
            </a:endParaRPr>
          </a:p>
        </p:txBody>
      </p:sp>
      <p:grpSp>
        <p:nvGrpSpPr>
          <p:cNvPr id="443" name="Google Shape;443;ge20a76ce30_7_1259"/>
          <p:cNvGrpSpPr/>
          <p:nvPr/>
        </p:nvGrpSpPr>
        <p:grpSpPr>
          <a:xfrm>
            <a:off x="2591661" y="4802942"/>
            <a:ext cx="1067268" cy="174134"/>
            <a:chOff x="2448659" y="4536213"/>
            <a:chExt cx="1008379" cy="164464"/>
          </a:xfrm>
        </p:grpSpPr>
        <p:sp>
          <p:nvSpPr>
            <p:cNvPr id="444" name="Google Shape;444;ge20a76ce30_7_1259"/>
            <p:cNvSpPr/>
            <p:nvPr/>
          </p:nvSpPr>
          <p:spPr>
            <a:xfrm>
              <a:off x="2448659" y="4536213"/>
              <a:ext cx="1008379" cy="164464"/>
            </a:xfrm>
            <a:custGeom>
              <a:rect b="b" l="l" r="r" t="t"/>
              <a:pathLst>
                <a:path extrusionOk="0" h="164464" w="1008379">
                  <a:moveTo>
                    <a:pt x="1008109" y="164147"/>
                  </a:moveTo>
                  <a:lnTo>
                    <a:pt x="0" y="164147"/>
                  </a:lnTo>
                  <a:lnTo>
                    <a:pt x="0" y="0"/>
                  </a:lnTo>
                  <a:lnTo>
                    <a:pt x="1008109" y="0"/>
                  </a:lnTo>
                  <a:lnTo>
                    <a:pt x="1008109" y="164147"/>
                  </a:lnTo>
                  <a:close/>
                </a:path>
              </a:pathLst>
            </a:custGeom>
            <a:solidFill>
              <a:srgbClr val="008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5" name="Google Shape;445;ge20a76ce30_7_1259"/>
            <p:cNvSpPr/>
            <p:nvPr/>
          </p:nvSpPr>
          <p:spPr>
            <a:xfrm>
              <a:off x="2448659" y="4536213"/>
              <a:ext cx="1008379" cy="164464"/>
            </a:xfrm>
            <a:custGeom>
              <a:rect b="b" l="l" r="r" t="t"/>
              <a:pathLst>
                <a:path extrusionOk="0" h="164464" w="1008379">
                  <a:moveTo>
                    <a:pt x="0" y="0"/>
                  </a:moveTo>
                  <a:lnTo>
                    <a:pt x="1008109" y="0"/>
                  </a:lnTo>
                  <a:lnTo>
                    <a:pt x="1008109"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46" name="Google Shape;446;ge20a76ce30_7_1259"/>
          <p:cNvSpPr txBox="1"/>
          <p:nvPr/>
        </p:nvSpPr>
        <p:spPr>
          <a:xfrm>
            <a:off x="3022716" y="4784236"/>
            <a:ext cx="2958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aphicFrame>
        <p:nvGraphicFramePr>
          <p:cNvPr id="447" name="Google Shape;447;ge20a76ce30_7_1259"/>
          <p:cNvGraphicFramePr/>
          <p:nvPr/>
        </p:nvGraphicFramePr>
        <p:xfrm>
          <a:off x="2586704" y="4188059"/>
          <a:ext cx="3000000" cy="3000000"/>
        </p:xfrm>
        <a:graphic>
          <a:graphicData uri="http://schemas.openxmlformats.org/drawingml/2006/table">
            <a:tbl>
              <a:tblPr bandRow="1" firstRow="1">
                <a:noFill/>
                <a:tableStyleId>{2AA8CFFA-BDC8-4A7E-BEA4-B20BB93B3E18}</a:tableStyleId>
              </a:tblPr>
              <a:tblGrid>
                <a:gridCol w="1067275"/>
              </a:tblGrid>
              <a:tr h="212450">
                <a:tc>
                  <a:txBody>
                    <a:bodyPr/>
                    <a:lstStyle/>
                    <a:p>
                      <a:pPr indent="0" lvl="0" marL="88900" marR="0" rtl="0" algn="ctr">
                        <a:lnSpc>
                          <a:spcPct val="120000"/>
                        </a:lnSpc>
                        <a:spcBef>
                          <a:spcPts val="0"/>
                        </a:spcBef>
                        <a:spcAft>
                          <a:spcPts val="0"/>
                        </a:spcAft>
                        <a:buClr>
                          <a:srgbClr val="000000"/>
                        </a:buClr>
                        <a:buSzPts val="1100"/>
                        <a:buFont typeface="Arial"/>
                        <a:buNone/>
                      </a:pPr>
                      <a:r>
                        <a:rPr lang="en-US" sz="1100" u="none" cap="none" strike="noStrike">
                          <a:solidFill>
                            <a:srgbClr val="FFFFFF"/>
                          </a:solidFill>
                          <a:latin typeface="Arial"/>
                          <a:ea typeface="Arial"/>
                          <a:cs typeface="Arial"/>
                          <a:sym typeface="Arial"/>
                        </a:rPr>
                        <a:t>Pool</a:t>
                      </a:r>
                      <a:endParaRPr sz="1100" u="none" cap="none" strike="noStrike">
                        <a:latin typeface="Arial"/>
                        <a:ea typeface="Arial"/>
                        <a:cs typeface="Arial"/>
                        <a:sym typeface="Arial"/>
                      </a:endParaRPr>
                    </a:p>
                  </a:txBody>
                  <a:tcPr marT="0" marB="0" marR="0" marL="0">
                    <a:lnB cap="flat" cmpd="sng" w="9525">
                      <a:solidFill>
                        <a:srgbClr val="008000"/>
                      </a:solidFill>
                      <a:prstDash val="solid"/>
                      <a:round/>
                      <a:headEnd len="sm" w="sm" type="none"/>
                      <a:tailEnd len="sm" w="sm" type="none"/>
                    </a:lnB>
                    <a:solidFill>
                      <a:srgbClr val="008000"/>
                    </a:solidFill>
                  </a:tcPr>
                </a:tc>
              </a:tr>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256</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12700">
                      <a:solidFill>
                        <a:srgbClr val="008000"/>
                      </a:solidFill>
                      <a:prstDash val="solid"/>
                      <a:round/>
                      <a:headEnd len="sm" w="sm" type="none"/>
                      <a:tailEnd len="sm" w="sm" type="none"/>
                    </a:lnB>
                    <a:solidFill>
                      <a:srgbClr val="AFDEB0"/>
                    </a:solidFill>
                  </a:tcPr>
                </a:tc>
              </a:tr>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256</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12700">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bl>
          </a:graphicData>
        </a:graphic>
      </p:graphicFrame>
      <p:graphicFrame>
        <p:nvGraphicFramePr>
          <p:cNvPr id="448" name="Google Shape;448;ge20a76ce30_7_1259"/>
          <p:cNvGraphicFramePr/>
          <p:nvPr/>
        </p:nvGraphicFramePr>
        <p:xfrm>
          <a:off x="2586704" y="1998333"/>
          <a:ext cx="3000000" cy="3000000"/>
        </p:xfrm>
        <a:graphic>
          <a:graphicData uri="http://schemas.openxmlformats.org/drawingml/2006/table">
            <a:tbl>
              <a:tblPr bandRow="1" firstRow="1">
                <a:noFill/>
                <a:tableStyleId>{2AA8CFFA-BDC8-4A7E-BEA4-B20BB93B3E18}</a:tableStyleId>
              </a:tblPr>
              <a:tblGrid>
                <a:gridCol w="1067275"/>
              </a:tblGrid>
              <a:tr h="173800">
                <a:tc>
                  <a:txBody>
                    <a:bodyPr/>
                    <a:lstStyle/>
                    <a:p>
                      <a:pPr indent="0" lvl="0" marL="0" marR="2286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1000</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r h="131150">
                <a:tc>
                  <a:txBody>
                    <a:bodyPr/>
                    <a:lstStyle/>
                    <a:p>
                      <a:pPr indent="0" lvl="0" marL="0" marR="228600" rtl="0" algn="r">
                        <a:lnSpc>
                          <a:spcPct val="875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4096</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r h="173800">
                <a:tc>
                  <a:txBody>
                    <a:bodyPr/>
                    <a:lstStyle/>
                    <a:p>
                      <a:pPr indent="0" lvl="0" marL="0" marR="2286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4096</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bl>
          </a:graphicData>
        </a:graphic>
      </p:graphicFrame>
      <p:sp>
        <p:nvSpPr>
          <p:cNvPr id="449" name="Google Shape;449;ge20a76ce30_7_1259"/>
          <p:cNvSpPr txBox="1"/>
          <p:nvPr/>
        </p:nvSpPr>
        <p:spPr>
          <a:xfrm>
            <a:off x="2586704" y="1769584"/>
            <a:ext cx="1077300" cy="169200"/>
          </a:xfrm>
          <a:prstGeom prst="rect">
            <a:avLst/>
          </a:prstGeom>
          <a:solidFill>
            <a:srgbClr val="FF0000"/>
          </a:solidFill>
          <a:ln>
            <a:noFill/>
          </a:ln>
        </p:spPr>
        <p:txBody>
          <a:bodyPr anchorCtr="0" anchor="t" bIns="0" lIns="0" spcFirstLastPara="1" rIns="0" wrap="square" tIns="0">
            <a:spAutoFit/>
          </a:bodyPr>
          <a:lstStyle/>
          <a:p>
            <a:pPr indent="0" lvl="0" marL="292100" marR="0" rtl="0" algn="l">
              <a:lnSpc>
                <a:spcPct val="12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Softmax</a:t>
            </a:r>
            <a:endParaRPr b="0" i="0" sz="1100" u="none" cap="none" strike="noStrike">
              <a:solidFill>
                <a:srgbClr val="000000"/>
              </a:solidFill>
              <a:latin typeface="Arial"/>
              <a:ea typeface="Arial"/>
              <a:cs typeface="Arial"/>
              <a:sym typeface="Arial"/>
            </a:endParaRPr>
          </a:p>
        </p:txBody>
      </p:sp>
      <p:grpSp>
        <p:nvGrpSpPr>
          <p:cNvPr id="450" name="Google Shape;450;ge20a76ce30_7_1259"/>
          <p:cNvGrpSpPr/>
          <p:nvPr/>
        </p:nvGrpSpPr>
        <p:grpSpPr>
          <a:xfrm>
            <a:off x="2591661" y="5031667"/>
            <a:ext cx="1067268" cy="174134"/>
            <a:chOff x="2448659" y="4752236"/>
            <a:chExt cx="1008379" cy="164464"/>
          </a:xfrm>
        </p:grpSpPr>
        <p:sp>
          <p:nvSpPr>
            <p:cNvPr id="451" name="Google Shape;451;ge20a76ce30_7_1259"/>
            <p:cNvSpPr/>
            <p:nvPr/>
          </p:nvSpPr>
          <p:spPr>
            <a:xfrm>
              <a:off x="2448659" y="4752236"/>
              <a:ext cx="1008379" cy="164464"/>
            </a:xfrm>
            <a:custGeom>
              <a:rect b="b" l="l" r="r" t="t"/>
              <a:pathLst>
                <a:path extrusionOk="0" h="164464" w="1008379">
                  <a:moveTo>
                    <a:pt x="1008109" y="164147"/>
                  </a:moveTo>
                  <a:lnTo>
                    <a:pt x="0" y="164147"/>
                  </a:lnTo>
                  <a:lnTo>
                    <a:pt x="0" y="0"/>
                  </a:lnTo>
                  <a:lnTo>
                    <a:pt x="1008109" y="0"/>
                  </a:lnTo>
                  <a:lnTo>
                    <a:pt x="1008109"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52" name="Google Shape;452;ge20a76ce30_7_1259"/>
            <p:cNvSpPr/>
            <p:nvPr/>
          </p:nvSpPr>
          <p:spPr>
            <a:xfrm>
              <a:off x="2448659" y="4752236"/>
              <a:ext cx="1008379" cy="164464"/>
            </a:xfrm>
            <a:custGeom>
              <a:rect b="b" l="l" r="r" t="t"/>
              <a:pathLst>
                <a:path extrusionOk="0" h="164464" w="1008379">
                  <a:moveTo>
                    <a:pt x="0" y="0"/>
                  </a:moveTo>
                  <a:lnTo>
                    <a:pt x="1008109" y="0"/>
                  </a:lnTo>
                  <a:lnTo>
                    <a:pt x="1008109"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53" name="Google Shape;453;ge20a76ce30_7_1259"/>
          <p:cNvSpPr txBox="1"/>
          <p:nvPr/>
        </p:nvSpPr>
        <p:spPr>
          <a:xfrm>
            <a:off x="2712775" y="5012975"/>
            <a:ext cx="9966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128</a:t>
            </a:r>
            <a:endParaRPr b="0" i="0" sz="1100" u="none" cap="none" strike="noStrike">
              <a:solidFill>
                <a:srgbClr val="000000"/>
              </a:solidFill>
              <a:latin typeface="Arial"/>
              <a:ea typeface="Arial"/>
              <a:cs typeface="Arial"/>
              <a:sym typeface="Arial"/>
            </a:endParaRPr>
          </a:p>
        </p:txBody>
      </p:sp>
      <p:graphicFrame>
        <p:nvGraphicFramePr>
          <p:cNvPr id="454" name="Google Shape;454;ge20a76ce30_7_1259"/>
          <p:cNvGraphicFramePr/>
          <p:nvPr/>
        </p:nvGraphicFramePr>
        <p:xfrm>
          <a:off x="2586704" y="3599427"/>
          <a:ext cx="3000000" cy="3000000"/>
        </p:xfrm>
        <a:graphic>
          <a:graphicData uri="http://schemas.openxmlformats.org/drawingml/2006/table">
            <a:tbl>
              <a:tblPr bandRow="1" firstRow="1">
                <a:noFill/>
                <a:tableStyleId>{2AA8CFFA-BDC8-4A7E-BEA4-B20BB93B3E18}</a:tableStyleId>
              </a:tblPr>
              <a:tblGrid>
                <a:gridCol w="1067275"/>
              </a:tblGrid>
              <a:tr h="179925">
                <a:tc>
                  <a:txBody>
                    <a:bodyPr/>
                    <a:lstStyle/>
                    <a:p>
                      <a:pPr indent="0" lvl="0" marL="0" marR="381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r h="179925">
                <a:tc>
                  <a:txBody>
                    <a:bodyPr/>
                    <a:lstStyle/>
                    <a:p>
                      <a:pPr indent="0" lvl="0" marL="0" marR="38100" rtl="0" algn="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65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12700">
                      <a:solidFill>
                        <a:srgbClr val="008000"/>
                      </a:solidFill>
                      <a:prstDash val="solid"/>
                      <a:round/>
                      <a:headEnd len="sm" w="sm" type="none"/>
                      <a:tailEnd len="sm" w="sm" type="none"/>
                    </a:lnB>
                    <a:solidFill>
                      <a:srgbClr val="AFDEB0"/>
                    </a:solidFill>
                  </a:tcPr>
                </a:tc>
              </a:tr>
              <a:tr h="173800">
                <a:tc>
                  <a:txBody>
                    <a:bodyPr/>
                    <a:lstStyle/>
                    <a:p>
                      <a:pPr indent="0" lvl="0" marL="0" marR="381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12700">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bl>
          </a:graphicData>
        </a:graphic>
      </p:graphicFrame>
      <p:sp>
        <p:nvSpPr>
          <p:cNvPr id="455" name="Google Shape;455;ge20a76ce30_7_1259"/>
          <p:cNvSpPr txBox="1"/>
          <p:nvPr/>
        </p:nvSpPr>
        <p:spPr>
          <a:xfrm>
            <a:off x="2586704" y="3370697"/>
            <a:ext cx="1077300" cy="169200"/>
          </a:xfrm>
          <a:prstGeom prst="rect">
            <a:avLst/>
          </a:prstGeom>
          <a:solidFill>
            <a:srgbClr val="008000"/>
          </a:solidFill>
          <a:ln>
            <a:noFill/>
          </a:ln>
        </p:spPr>
        <p:txBody>
          <a:bodyPr anchorCtr="0" anchor="t" bIns="0" lIns="0" spcFirstLastPara="1" rIns="0" wrap="square" tIns="0">
            <a:spAutoFit/>
          </a:bodyPr>
          <a:lstStyle/>
          <a:p>
            <a:pPr indent="0" lvl="0" marL="88900" marR="0" rtl="0" algn="ctr">
              <a:lnSpc>
                <a:spcPct val="12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aphicFrame>
        <p:nvGraphicFramePr>
          <p:cNvPr id="456" name="Google Shape;456;ge20a76ce30_7_1259"/>
          <p:cNvGraphicFramePr/>
          <p:nvPr/>
        </p:nvGraphicFramePr>
        <p:xfrm>
          <a:off x="2586704" y="2760749"/>
          <a:ext cx="3000000" cy="3000000"/>
        </p:xfrm>
        <a:graphic>
          <a:graphicData uri="http://schemas.openxmlformats.org/drawingml/2006/table">
            <a:tbl>
              <a:tblPr bandRow="1" firstRow="1">
                <a:noFill/>
                <a:tableStyleId>{2AA8CFFA-BDC8-4A7E-BEA4-B20BB93B3E18}</a:tableStyleId>
              </a:tblPr>
              <a:tblGrid>
                <a:gridCol w="1067275"/>
              </a:tblGrid>
              <a:tr h="179925">
                <a:tc>
                  <a:txBody>
                    <a:bodyPr/>
                    <a:lstStyle/>
                    <a:p>
                      <a:pPr indent="0" lvl="0" marL="0" marR="381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r h="179925">
                <a:tc>
                  <a:txBody>
                    <a:bodyPr/>
                    <a:lstStyle/>
                    <a:p>
                      <a:pPr indent="0" lvl="0" marL="0" marR="38100" rtl="0" algn="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65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12700">
                      <a:solidFill>
                        <a:srgbClr val="008000"/>
                      </a:solidFill>
                      <a:prstDash val="solid"/>
                      <a:round/>
                      <a:headEnd len="sm" w="sm" type="none"/>
                      <a:tailEnd len="sm" w="sm" type="none"/>
                    </a:lnB>
                    <a:solidFill>
                      <a:srgbClr val="AFDEB0"/>
                    </a:solidFill>
                  </a:tcPr>
                </a:tc>
              </a:tr>
              <a:tr h="173800">
                <a:tc>
                  <a:txBody>
                    <a:bodyPr/>
                    <a:lstStyle/>
                    <a:p>
                      <a:pPr indent="0" lvl="0" marL="0" marR="381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12700">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bl>
          </a:graphicData>
        </a:graphic>
      </p:graphicFrame>
      <p:sp>
        <p:nvSpPr>
          <p:cNvPr id="457" name="Google Shape;457;ge20a76ce30_7_1259"/>
          <p:cNvSpPr txBox="1"/>
          <p:nvPr/>
        </p:nvSpPr>
        <p:spPr>
          <a:xfrm>
            <a:off x="2586704" y="2532019"/>
            <a:ext cx="1077300" cy="169200"/>
          </a:xfrm>
          <a:prstGeom prst="rect">
            <a:avLst/>
          </a:prstGeom>
          <a:solidFill>
            <a:srgbClr val="008000"/>
          </a:solidFill>
          <a:ln>
            <a:noFill/>
          </a:ln>
        </p:spPr>
        <p:txBody>
          <a:bodyPr anchorCtr="0" anchor="t" bIns="0" lIns="0" spcFirstLastPara="1" rIns="0" wrap="square" tIns="0">
            <a:spAutoFit/>
          </a:bodyPr>
          <a:lstStyle/>
          <a:p>
            <a:pPr indent="0" lvl="0" marL="88900" marR="0" rtl="0" algn="ctr">
              <a:lnSpc>
                <a:spcPct val="12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sp>
        <p:nvSpPr>
          <p:cNvPr id="458" name="Google Shape;458;ge20a76ce30_7_1259"/>
          <p:cNvSpPr txBox="1"/>
          <p:nvPr/>
        </p:nvSpPr>
        <p:spPr>
          <a:xfrm>
            <a:off x="4116053" y="6065576"/>
            <a:ext cx="1067400" cy="169200"/>
          </a:xfrm>
          <a:prstGeom prst="rect">
            <a:avLst/>
          </a:prstGeom>
          <a:solidFill>
            <a:srgbClr val="B6BAC1"/>
          </a:solidFill>
          <a:ln cap="flat" cmpd="sng" w="9525">
            <a:solidFill>
              <a:srgbClr val="333333"/>
            </a:solidFill>
            <a:prstDash val="solid"/>
            <a:round/>
            <a:headEnd len="sm" w="sm" type="none"/>
            <a:tailEnd len="sm" w="sm" type="none"/>
          </a:ln>
        </p:spPr>
        <p:txBody>
          <a:bodyPr anchorCtr="0" anchor="t" bIns="0" lIns="0" spcFirstLastPara="1" rIns="0" wrap="square" tIns="0">
            <a:spAutoFit/>
          </a:bodyPr>
          <a:lstStyle/>
          <a:p>
            <a:pPr indent="0" lvl="0" marL="342900" marR="0" rtl="0" algn="l">
              <a:lnSpc>
                <a:spcPct val="116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Input</a:t>
            </a:r>
            <a:endParaRPr b="0" i="0" sz="1100" u="none" cap="none" strike="noStrike">
              <a:solidFill>
                <a:srgbClr val="000000"/>
              </a:solidFill>
              <a:latin typeface="Arial"/>
              <a:ea typeface="Arial"/>
              <a:cs typeface="Arial"/>
              <a:sym typeface="Arial"/>
            </a:endParaRPr>
          </a:p>
        </p:txBody>
      </p:sp>
      <p:grpSp>
        <p:nvGrpSpPr>
          <p:cNvPr id="459" name="Google Shape;459;ge20a76ce30_7_1259"/>
          <p:cNvGrpSpPr/>
          <p:nvPr/>
        </p:nvGrpSpPr>
        <p:grpSpPr>
          <a:xfrm>
            <a:off x="4115920" y="5662918"/>
            <a:ext cx="1067268" cy="174134"/>
            <a:chOff x="3888813" y="5348430"/>
            <a:chExt cx="1008379" cy="164464"/>
          </a:xfrm>
        </p:grpSpPr>
        <p:sp>
          <p:nvSpPr>
            <p:cNvPr id="460" name="Google Shape;460;ge20a76ce30_7_1259"/>
            <p:cNvSpPr/>
            <p:nvPr/>
          </p:nvSpPr>
          <p:spPr>
            <a:xfrm>
              <a:off x="3888813" y="5348430"/>
              <a:ext cx="1008379" cy="164464"/>
            </a:xfrm>
            <a:custGeom>
              <a:rect b="b" l="l" r="r" t="t"/>
              <a:pathLst>
                <a:path extrusionOk="0" h="164464" w="1008379">
                  <a:moveTo>
                    <a:pt x="1008110" y="164147"/>
                  </a:moveTo>
                  <a:lnTo>
                    <a:pt x="0" y="164147"/>
                  </a:lnTo>
                  <a:lnTo>
                    <a:pt x="0" y="0"/>
                  </a:lnTo>
                  <a:lnTo>
                    <a:pt x="1008110" y="0"/>
                  </a:lnTo>
                  <a:lnTo>
                    <a:pt x="1008110"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61" name="Google Shape;461;ge20a76ce30_7_1259"/>
            <p:cNvSpPr/>
            <p:nvPr/>
          </p:nvSpPr>
          <p:spPr>
            <a:xfrm>
              <a:off x="3888813" y="5348430"/>
              <a:ext cx="1008379" cy="164464"/>
            </a:xfrm>
            <a:custGeom>
              <a:rect b="b" l="l" r="r" t="t"/>
              <a:pathLst>
                <a:path extrusionOk="0" h="164464" w="1008379">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62" name="Google Shape;462;ge20a76ce30_7_1259"/>
          <p:cNvSpPr txBox="1"/>
          <p:nvPr/>
        </p:nvSpPr>
        <p:spPr>
          <a:xfrm>
            <a:off x="4229074" y="5644225"/>
            <a:ext cx="916200" cy="3522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64 64</a:t>
            </a:r>
            <a:endParaRPr b="0" i="0" sz="1100" u="none" cap="none" strike="noStrike">
              <a:solidFill>
                <a:srgbClr val="000000"/>
              </a:solidFill>
              <a:latin typeface="Arial"/>
              <a:ea typeface="Arial"/>
              <a:cs typeface="Arial"/>
              <a:sym typeface="Arial"/>
            </a:endParaRPr>
          </a:p>
        </p:txBody>
      </p:sp>
      <p:grpSp>
        <p:nvGrpSpPr>
          <p:cNvPr id="463" name="Google Shape;463;ge20a76ce30_7_1259"/>
          <p:cNvGrpSpPr/>
          <p:nvPr/>
        </p:nvGrpSpPr>
        <p:grpSpPr>
          <a:xfrm>
            <a:off x="4115920" y="5836716"/>
            <a:ext cx="1067268" cy="174134"/>
            <a:chOff x="3888813" y="5512577"/>
            <a:chExt cx="1008379" cy="164464"/>
          </a:xfrm>
        </p:grpSpPr>
        <p:sp>
          <p:nvSpPr>
            <p:cNvPr id="464" name="Google Shape;464;ge20a76ce30_7_1259"/>
            <p:cNvSpPr/>
            <p:nvPr/>
          </p:nvSpPr>
          <p:spPr>
            <a:xfrm>
              <a:off x="3888813" y="5512577"/>
              <a:ext cx="1008379" cy="164464"/>
            </a:xfrm>
            <a:custGeom>
              <a:rect b="b" l="l" r="r" t="t"/>
              <a:pathLst>
                <a:path extrusionOk="0" h="164464" w="1008379">
                  <a:moveTo>
                    <a:pt x="1008110" y="164147"/>
                  </a:moveTo>
                  <a:lnTo>
                    <a:pt x="0" y="164147"/>
                  </a:lnTo>
                  <a:lnTo>
                    <a:pt x="0" y="0"/>
                  </a:lnTo>
                  <a:lnTo>
                    <a:pt x="1008110" y="0"/>
                  </a:lnTo>
                  <a:lnTo>
                    <a:pt x="1008110"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65" name="Google Shape;465;ge20a76ce30_7_1259"/>
            <p:cNvSpPr/>
            <p:nvPr/>
          </p:nvSpPr>
          <p:spPr>
            <a:xfrm>
              <a:off x="3888813" y="5512577"/>
              <a:ext cx="1008379" cy="164464"/>
            </a:xfrm>
            <a:custGeom>
              <a:rect b="b" l="l" r="r" t="t"/>
              <a:pathLst>
                <a:path extrusionOk="0" h="164464" w="1008379">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66" name="Google Shape;466;ge20a76ce30_7_1259"/>
          <p:cNvSpPr txBox="1"/>
          <p:nvPr/>
        </p:nvSpPr>
        <p:spPr>
          <a:xfrm>
            <a:off x="4229073" y="5818025"/>
            <a:ext cx="9162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64</a:t>
            </a:r>
            <a:endParaRPr b="0" i="0" sz="1100" u="none" cap="none" strike="noStrike">
              <a:solidFill>
                <a:srgbClr val="000000"/>
              </a:solidFill>
              <a:latin typeface="Arial"/>
              <a:ea typeface="Arial"/>
              <a:cs typeface="Arial"/>
              <a:sym typeface="Arial"/>
            </a:endParaRPr>
          </a:p>
        </p:txBody>
      </p:sp>
      <p:grpSp>
        <p:nvGrpSpPr>
          <p:cNvPr id="467" name="Google Shape;467;ge20a76ce30_7_1259"/>
          <p:cNvGrpSpPr/>
          <p:nvPr/>
        </p:nvGrpSpPr>
        <p:grpSpPr>
          <a:xfrm>
            <a:off x="4115920" y="5434191"/>
            <a:ext cx="1067268" cy="174134"/>
            <a:chOff x="3888813" y="5132406"/>
            <a:chExt cx="1008379" cy="164464"/>
          </a:xfrm>
        </p:grpSpPr>
        <p:sp>
          <p:nvSpPr>
            <p:cNvPr id="468" name="Google Shape;468;ge20a76ce30_7_1259"/>
            <p:cNvSpPr/>
            <p:nvPr/>
          </p:nvSpPr>
          <p:spPr>
            <a:xfrm>
              <a:off x="3888813" y="5132406"/>
              <a:ext cx="1008379" cy="164464"/>
            </a:xfrm>
            <a:custGeom>
              <a:rect b="b" l="l" r="r" t="t"/>
              <a:pathLst>
                <a:path extrusionOk="0" h="164464" w="1008379">
                  <a:moveTo>
                    <a:pt x="1008110" y="164147"/>
                  </a:moveTo>
                  <a:lnTo>
                    <a:pt x="0" y="164147"/>
                  </a:lnTo>
                  <a:lnTo>
                    <a:pt x="0" y="0"/>
                  </a:lnTo>
                  <a:lnTo>
                    <a:pt x="1008110" y="0"/>
                  </a:lnTo>
                  <a:lnTo>
                    <a:pt x="1008110" y="164147"/>
                  </a:lnTo>
                  <a:close/>
                </a:path>
              </a:pathLst>
            </a:custGeom>
            <a:solidFill>
              <a:srgbClr val="008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69" name="Google Shape;469;ge20a76ce30_7_1259"/>
            <p:cNvSpPr/>
            <p:nvPr/>
          </p:nvSpPr>
          <p:spPr>
            <a:xfrm>
              <a:off x="3888813" y="5132406"/>
              <a:ext cx="1008379" cy="164464"/>
            </a:xfrm>
            <a:custGeom>
              <a:rect b="b" l="l" r="r" t="t"/>
              <a:pathLst>
                <a:path extrusionOk="0" h="164464" w="1008379">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70" name="Google Shape;470;ge20a76ce30_7_1259"/>
          <p:cNvSpPr txBox="1"/>
          <p:nvPr/>
        </p:nvSpPr>
        <p:spPr>
          <a:xfrm>
            <a:off x="4547028" y="5415502"/>
            <a:ext cx="2958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pSp>
        <p:nvGrpSpPr>
          <p:cNvPr id="471" name="Google Shape;471;ge20a76ce30_7_1259"/>
          <p:cNvGrpSpPr/>
          <p:nvPr/>
        </p:nvGrpSpPr>
        <p:grpSpPr>
          <a:xfrm>
            <a:off x="4115920" y="5205467"/>
            <a:ext cx="1067268" cy="174134"/>
            <a:chOff x="3888813" y="4916384"/>
            <a:chExt cx="1008379" cy="164464"/>
          </a:xfrm>
        </p:grpSpPr>
        <p:sp>
          <p:nvSpPr>
            <p:cNvPr id="472" name="Google Shape;472;ge20a76ce30_7_1259"/>
            <p:cNvSpPr/>
            <p:nvPr/>
          </p:nvSpPr>
          <p:spPr>
            <a:xfrm>
              <a:off x="3888813" y="4916384"/>
              <a:ext cx="1008379" cy="164464"/>
            </a:xfrm>
            <a:custGeom>
              <a:rect b="b" l="l" r="r" t="t"/>
              <a:pathLst>
                <a:path extrusionOk="0" h="164464" w="1008379">
                  <a:moveTo>
                    <a:pt x="1008110" y="164147"/>
                  </a:moveTo>
                  <a:lnTo>
                    <a:pt x="0" y="164147"/>
                  </a:lnTo>
                  <a:lnTo>
                    <a:pt x="0" y="0"/>
                  </a:lnTo>
                  <a:lnTo>
                    <a:pt x="1008110" y="0"/>
                  </a:lnTo>
                  <a:lnTo>
                    <a:pt x="1008110"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73" name="Google Shape;473;ge20a76ce30_7_1259"/>
            <p:cNvSpPr/>
            <p:nvPr/>
          </p:nvSpPr>
          <p:spPr>
            <a:xfrm>
              <a:off x="3888813" y="4916384"/>
              <a:ext cx="1008379" cy="164464"/>
            </a:xfrm>
            <a:custGeom>
              <a:rect b="b" l="l" r="r" t="t"/>
              <a:pathLst>
                <a:path extrusionOk="0" h="164464" w="1008379">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74" name="Google Shape;474;ge20a76ce30_7_1259"/>
          <p:cNvSpPr txBox="1"/>
          <p:nvPr/>
        </p:nvSpPr>
        <p:spPr>
          <a:xfrm>
            <a:off x="4237100" y="5186775"/>
            <a:ext cx="10671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128</a:t>
            </a:r>
            <a:endParaRPr b="0" i="0" sz="1100" u="none" cap="none" strike="noStrike">
              <a:solidFill>
                <a:srgbClr val="000000"/>
              </a:solidFill>
              <a:latin typeface="Arial"/>
              <a:ea typeface="Arial"/>
              <a:cs typeface="Arial"/>
              <a:sym typeface="Arial"/>
            </a:endParaRPr>
          </a:p>
        </p:txBody>
      </p:sp>
      <p:grpSp>
        <p:nvGrpSpPr>
          <p:cNvPr id="475" name="Google Shape;475;ge20a76ce30_7_1259"/>
          <p:cNvGrpSpPr/>
          <p:nvPr/>
        </p:nvGrpSpPr>
        <p:grpSpPr>
          <a:xfrm>
            <a:off x="4115920" y="4802942"/>
            <a:ext cx="1067268" cy="174134"/>
            <a:chOff x="3888813" y="4536213"/>
            <a:chExt cx="1008379" cy="164464"/>
          </a:xfrm>
        </p:grpSpPr>
        <p:sp>
          <p:nvSpPr>
            <p:cNvPr id="476" name="Google Shape;476;ge20a76ce30_7_1259"/>
            <p:cNvSpPr/>
            <p:nvPr/>
          </p:nvSpPr>
          <p:spPr>
            <a:xfrm>
              <a:off x="3888813" y="4536213"/>
              <a:ext cx="1008379" cy="164464"/>
            </a:xfrm>
            <a:custGeom>
              <a:rect b="b" l="l" r="r" t="t"/>
              <a:pathLst>
                <a:path extrusionOk="0" h="164464" w="1008379">
                  <a:moveTo>
                    <a:pt x="1008110" y="164147"/>
                  </a:moveTo>
                  <a:lnTo>
                    <a:pt x="0" y="164147"/>
                  </a:lnTo>
                  <a:lnTo>
                    <a:pt x="0" y="0"/>
                  </a:lnTo>
                  <a:lnTo>
                    <a:pt x="1008110" y="0"/>
                  </a:lnTo>
                  <a:lnTo>
                    <a:pt x="1008110" y="164147"/>
                  </a:lnTo>
                  <a:close/>
                </a:path>
              </a:pathLst>
            </a:custGeom>
            <a:solidFill>
              <a:srgbClr val="008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77" name="Google Shape;477;ge20a76ce30_7_1259"/>
            <p:cNvSpPr/>
            <p:nvPr/>
          </p:nvSpPr>
          <p:spPr>
            <a:xfrm>
              <a:off x="3888813" y="4536213"/>
              <a:ext cx="1008379" cy="164464"/>
            </a:xfrm>
            <a:custGeom>
              <a:rect b="b" l="l" r="r" t="t"/>
              <a:pathLst>
                <a:path extrusionOk="0" h="164464" w="1008379">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78" name="Google Shape;478;ge20a76ce30_7_1259"/>
          <p:cNvSpPr txBox="1"/>
          <p:nvPr/>
        </p:nvSpPr>
        <p:spPr>
          <a:xfrm>
            <a:off x="4547028" y="4784236"/>
            <a:ext cx="2958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aphicFrame>
        <p:nvGraphicFramePr>
          <p:cNvPr id="479" name="Google Shape;479;ge20a76ce30_7_1259"/>
          <p:cNvGraphicFramePr/>
          <p:nvPr/>
        </p:nvGraphicFramePr>
        <p:xfrm>
          <a:off x="4111012" y="3468257"/>
          <a:ext cx="3000000" cy="3000000"/>
        </p:xfrm>
        <a:graphic>
          <a:graphicData uri="http://schemas.openxmlformats.org/drawingml/2006/table">
            <a:tbl>
              <a:tblPr bandRow="1" firstRow="1">
                <a:noFill/>
                <a:tableStyleId>{2AA8CFFA-BDC8-4A7E-BEA4-B20BB93B3E18}</a:tableStyleId>
              </a:tblPr>
              <a:tblGrid>
                <a:gridCol w="1067275"/>
              </a:tblGrid>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r h="158625">
                <a:tc>
                  <a:txBody>
                    <a:bodyPr/>
                    <a:lstStyle/>
                    <a:p>
                      <a:pPr indent="0" lvl="0" marL="88900" marR="0" rtl="0" algn="ct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r h="179925">
                <a:tc>
                  <a:txBody>
                    <a:bodyPr/>
                    <a:lstStyle/>
                    <a:p>
                      <a:pPr indent="0" lvl="0" marL="88900" marR="0" rtl="0" algn="ct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65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12700">
                      <a:solidFill>
                        <a:srgbClr val="008000"/>
                      </a:solidFill>
                      <a:prstDash val="solid"/>
                      <a:round/>
                      <a:headEnd len="sm" w="sm" type="none"/>
                      <a:tailEnd len="sm" w="sm" type="none"/>
                    </a:lnB>
                    <a:solidFill>
                      <a:srgbClr val="AFDEB0"/>
                    </a:solidFill>
                  </a:tcPr>
                </a:tc>
              </a:tr>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12700">
                      <a:solidFill>
                        <a:srgbClr val="008000"/>
                      </a:solidFill>
                      <a:prstDash val="solid"/>
                      <a:round/>
                      <a:headEnd len="sm" w="sm" type="none"/>
                      <a:tailEnd len="sm" w="sm" type="none"/>
                    </a:lnT>
                    <a:solidFill>
                      <a:srgbClr val="AFDEB0"/>
                    </a:solidFill>
                  </a:tcPr>
                </a:tc>
              </a:tr>
              <a:tr h="241000">
                <a:tc>
                  <a:txBody>
                    <a:bodyPr/>
                    <a:lstStyle/>
                    <a:p>
                      <a:pPr indent="0" lvl="0" marL="88900" marR="0" rtl="0" algn="ctr">
                        <a:lnSpc>
                          <a:spcPct val="100000"/>
                        </a:lnSpc>
                        <a:spcBef>
                          <a:spcPts val="0"/>
                        </a:spcBef>
                        <a:spcAft>
                          <a:spcPts val="0"/>
                        </a:spcAft>
                        <a:buClr>
                          <a:srgbClr val="000000"/>
                        </a:buClr>
                        <a:buSzPts val="1100"/>
                        <a:buFont typeface="Arial"/>
                        <a:buNone/>
                      </a:pPr>
                      <a:r>
                        <a:rPr lang="en-US" sz="1100" u="none" cap="none" strike="noStrike">
                          <a:solidFill>
                            <a:srgbClr val="FFFFFF"/>
                          </a:solidFill>
                          <a:latin typeface="Arial"/>
                          <a:ea typeface="Arial"/>
                          <a:cs typeface="Arial"/>
                          <a:sym typeface="Arial"/>
                        </a:rPr>
                        <a:t>Pool</a:t>
                      </a:r>
                      <a:endParaRPr sz="1100" u="none" cap="none" strike="noStrike">
                        <a:latin typeface="Arial"/>
                        <a:ea typeface="Arial"/>
                        <a:cs typeface="Arial"/>
                        <a:sym typeface="Arial"/>
                      </a:endParaRPr>
                    </a:p>
                  </a:txBody>
                  <a:tcPr marT="28250" marB="0" marR="0" marL="0">
                    <a:lnB cap="flat" cmpd="sng" w="9525">
                      <a:solidFill>
                        <a:srgbClr val="008000"/>
                      </a:solidFill>
                      <a:prstDash val="solid"/>
                      <a:round/>
                      <a:headEnd len="sm" w="sm" type="none"/>
                      <a:tailEnd len="sm" w="sm" type="none"/>
                    </a:lnB>
                    <a:solidFill>
                      <a:srgbClr val="008000"/>
                    </a:solidFill>
                  </a:tcPr>
                </a:tc>
              </a:tr>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256</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12700">
                      <a:solidFill>
                        <a:srgbClr val="008000"/>
                      </a:solidFill>
                      <a:prstDash val="solid"/>
                      <a:round/>
                      <a:headEnd len="sm" w="sm" type="none"/>
                      <a:tailEnd len="sm" w="sm" type="none"/>
                    </a:lnB>
                    <a:solidFill>
                      <a:srgbClr val="AFDEB0"/>
                    </a:solidFill>
                  </a:tcPr>
                </a:tc>
              </a:tr>
              <a:tr h="173800">
                <a:tc>
                  <a:txBody>
                    <a:bodyPr/>
                    <a:lstStyle/>
                    <a:p>
                      <a:pPr indent="0" lvl="0" marL="88900" marR="0" rtl="0" algn="ct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256</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12700">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bl>
          </a:graphicData>
        </a:graphic>
      </p:graphicFrame>
      <p:graphicFrame>
        <p:nvGraphicFramePr>
          <p:cNvPr id="480" name="Google Shape;480;ge20a76ce30_7_1259"/>
          <p:cNvGraphicFramePr/>
          <p:nvPr/>
        </p:nvGraphicFramePr>
        <p:xfrm>
          <a:off x="4111012" y="1672042"/>
          <a:ext cx="3000000" cy="3000000"/>
        </p:xfrm>
        <a:graphic>
          <a:graphicData uri="http://schemas.openxmlformats.org/drawingml/2006/table">
            <a:tbl>
              <a:tblPr bandRow="1" firstRow="1">
                <a:noFill/>
                <a:tableStyleId>{2AA8CFFA-BDC8-4A7E-BEA4-B20BB93B3E18}</a:tableStyleId>
              </a:tblPr>
              <a:tblGrid>
                <a:gridCol w="1067275"/>
              </a:tblGrid>
              <a:tr h="173800">
                <a:tc>
                  <a:txBody>
                    <a:bodyPr/>
                    <a:lstStyle/>
                    <a:p>
                      <a:pPr indent="0" lvl="0" marL="0" marR="2286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1000</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r h="131150">
                <a:tc>
                  <a:txBody>
                    <a:bodyPr/>
                    <a:lstStyle/>
                    <a:p>
                      <a:pPr indent="0" lvl="0" marL="0" marR="228600" rtl="0" algn="r">
                        <a:lnSpc>
                          <a:spcPct val="875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4096</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r h="173800">
                <a:tc>
                  <a:txBody>
                    <a:bodyPr/>
                    <a:lstStyle/>
                    <a:p>
                      <a:pPr indent="0" lvl="0" marL="0" marR="2286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FC 4096</a:t>
                      </a:r>
                      <a:endParaRPr sz="1100" u="none" cap="none" strike="noStrike">
                        <a:latin typeface="Arial"/>
                        <a:ea typeface="Arial"/>
                        <a:cs typeface="Arial"/>
                        <a:sym typeface="Arial"/>
                      </a:endParaRPr>
                    </a:p>
                  </a:txBody>
                  <a:tcPr marT="0" marB="0" marR="0" marL="0">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solidFill>
                      <a:srgbClr val="ACD5FF"/>
                    </a:solidFill>
                  </a:tcPr>
                </a:tc>
              </a:tr>
            </a:tbl>
          </a:graphicData>
        </a:graphic>
      </p:graphicFrame>
      <p:sp>
        <p:nvSpPr>
          <p:cNvPr id="481" name="Google Shape;481;ge20a76ce30_7_1259"/>
          <p:cNvSpPr txBox="1"/>
          <p:nvPr/>
        </p:nvSpPr>
        <p:spPr>
          <a:xfrm>
            <a:off x="4111012" y="1443293"/>
            <a:ext cx="1077300" cy="169200"/>
          </a:xfrm>
          <a:prstGeom prst="rect">
            <a:avLst/>
          </a:prstGeom>
          <a:solidFill>
            <a:srgbClr val="FF0000"/>
          </a:solidFill>
          <a:ln>
            <a:noFill/>
          </a:ln>
        </p:spPr>
        <p:txBody>
          <a:bodyPr anchorCtr="0" anchor="t" bIns="0" lIns="0" spcFirstLastPara="1" rIns="0" wrap="square" tIns="0">
            <a:spAutoFit/>
          </a:bodyPr>
          <a:lstStyle/>
          <a:p>
            <a:pPr indent="0" lvl="0" marL="292100" marR="0" rtl="0" algn="l">
              <a:lnSpc>
                <a:spcPct val="12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Softmax</a:t>
            </a:r>
            <a:endParaRPr b="0" i="0" sz="1100" u="none" cap="none" strike="noStrike">
              <a:solidFill>
                <a:srgbClr val="000000"/>
              </a:solidFill>
              <a:latin typeface="Arial"/>
              <a:ea typeface="Arial"/>
              <a:cs typeface="Arial"/>
              <a:sym typeface="Arial"/>
            </a:endParaRPr>
          </a:p>
        </p:txBody>
      </p:sp>
      <p:grpSp>
        <p:nvGrpSpPr>
          <p:cNvPr id="482" name="Google Shape;482;ge20a76ce30_7_1259"/>
          <p:cNvGrpSpPr/>
          <p:nvPr/>
        </p:nvGrpSpPr>
        <p:grpSpPr>
          <a:xfrm>
            <a:off x="4115920" y="5031667"/>
            <a:ext cx="1067268" cy="174134"/>
            <a:chOff x="3888813" y="4752236"/>
            <a:chExt cx="1008379" cy="164464"/>
          </a:xfrm>
        </p:grpSpPr>
        <p:sp>
          <p:nvSpPr>
            <p:cNvPr id="483" name="Google Shape;483;ge20a76ce30_7_1259"/>
            <p:cNvSpPr/>
            <p:nvPr/>
          </p:nvSpPr>
          <p:spPr>
            <a:xfrm>
              <a:off x="3888813" y="4752236"/>
              <a:ext cx="1008379" cy="164464"/>
            </a:xfrm>
            <a:custGeom>
              <a:rect b="b" l="l" r="r" t="t"/>
              <a:pathLst>
                <a:path extrusionOk="0" h="164464" w="1008379">
                  <a:moveTo>
                    <a:pt x="1008110" y="164147"/>
                  </a:moveTo>
                  <a:lnTo>
                    <a:pt x="0" y="164147"/>
                  </a:lnTo>
                  <a:lnTo>
                    <a:pt x="0" y="0"/>
                  </a:lnTo>
                  <a:lnTo>
                    <a:pt x="1008110" y="0"/>
                  </a:lnTo>
                  <a:lnTo>
                    <a:pt x="1008110" y="164147"/>
                  </a:lnTo>
                  <a:close/>
                </a:path>
              </a:pathLst>
            </a:custGeom>
            <a:solidFill>
              <a:srgbClr val="AFDEB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ge20a76ce30_7_1259"/>
            <p:cNvSpPr/>
            <p:nvPr/>
          </p:nvSpPr>
          <p:spPr>
            <a:xfrm>
              <a:off x="3888813" y="4752236"/>
              <a:ext cx="1008379" cy="164464"/>
            </a:xfrm>
            <a:custGeom>
              <a:rect b="b" l="l" r="r" t="t"/>
              <a:pathLst>
                <a:path extrusionOk="0" h="164464" w="1008379">
                  <a:moveTo>
                    <a:pt x="0" y="0"/>
                  </a:moveTo>
                  <a:lnTo>
                    <a:pt x="1008110" y="0"/>
                  </a:lnTo>
                  <a:lnTo>
                    <a:pt x="1008110" y="164147"/>
                  </a:lnTo>
                  <a:lnTo>
                    <a:pt x="0" y="164147"/>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5" name="Google Shape;485;ge20a76ce30_7_1259"/>
          <p:cNvSpPr txBox="1"/>
          <p:nvPr/>
        </p:nvSpPr>
        <p:spPr>
          <a:xfrm>
            <a:off x="4237101" y="5012975"/>
            <a:ext cx="996600" cy="183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3*3 CONV 128</a:t>
            </a:r>
            <a:endParaRPr b="0" i="0" sz="1100" u="none" cap="none" strike="noStrike">
              <a:solidFill>
                <a:srgbClr val="000000"/>
              </a:solidFill>
              <a:latin typeface="Arial"/>
              <a:ea typeface="Arial"/>
              <a:cs typeface="Arial"/>
              <a:sym typeface="Arial"/>
            </a:endParaRPr>
          </a:p>
        </p:txBody>
      </p:sp>
      <p:sp>
        <p:nvSpPr>
          <p:cNvPr id="486" name="Google Shape;486;ge20a76ce30_7_1259"/>
          <p:cNvSpPr txBox="1"/>
          <p:nvPr/>
        </p:nvSpPr>
        <p:spPr>
          <a:xfrm>
            <a:off x="4111012" y="3218211"/>
            <a:ext cx="1077300" cy="169200"/>
          </a:xfrm>
          <a:prstGeom prst="rect">
            <a:avLst/>
          </a:prstGeom>
          <a:solidFill>
            <a:srgbClr val="008000"/>
          </a:solidFill>
          <a:ln>
            <a:noFill/>
          </a:ln>
        </p:spPr>
        <p:txBody>
          <a:bodyPr anchorCtr="0" anchor="t" bIns="0" lIns="0" spcFirstLastPara="1" rIns="0" wrap="square" tIns="0">
            <a:spAutoFit/>
          </a:bodyPr>
          <a:lstStyle/>
          <a:p>
            <a:pPr indent="0" lvl="0" marL="88900" marR="0" rtl="0" algn="ctr">
              <a:lnSpc>
                <a:spcPct val="12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graphicFrame>
        <p:nvGraphicFramePr>
          <p:cNvPr id="487" name="Google Shape;487;ge20a76ce30_7_1259"/>
          <p:cNvGraphicFramePr/>
          <p:nvPr/>
        </p:nvGraphicFramePr>
        <p:xfrm>
          <a:off x="4111012" y="2455776"/>
          <a:ext cx="3000000" cy="3000000"/>
        </p:xfrm>
        <a:graphic>
          <a:graphicData uri="http://schemas.openxmlformats.org/drawingml/2006/table">
            <a:tbl>
              <a:tblPr bandRow="1" firstRow="1">
                <a:noFill/>
                <a:tableStyleId>{2AA8CFFA-BDC8-4A7E-BEA4-B20BB93B3E18}</a:tableStyleId>
              </a:tblPr>
              <a:tblGrid>
                <a:gridCol w="1067275"/>
              </a:tblGrid>
              <a:tr h="173800">
                <a:tc>
                  <a:txBody>
                    <a:bodyPr/>
                    <a:lstStyle/>
                    <a:p>
                      <a:pPr indent="0" lvl="0" marL="0" marR="381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r h="158625">
                <a:tc>
                  <a:txBody>
                    <a:bodyPr/>
                    <a:lstStyle/>
                    <a:p>
                      <a:pPr indent="0" lvl="0" marL="0" marR="38100" rtl="0" algn="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r h="179925">
                <a:tc>
                  <a:txBody>
                    <a:bodyPr/>
                    <a:lstStyle/>
                    <a:p>
                      <a:pPr indent="0" lvl="0" marL="0" marR="38100" rtl="0" algn="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65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9525">
                      <a:solidFill>
                        <a:srgbClr val="008000"/>
                      </a:solidFill>
                      <a:prstDash val="solid"/>
                      <a:round/>
                      <a:headEnd len="sm" w="sm" type="none"/>
                      <a:tailEnd len="sm" w="sm" type="none"/>
                    </a:lnT>
                    <a:lnB cap="flat" cmpd="sng" w="12700">
                      <a:solidFill>
                        <a:srgbClr val="008000"/>
                      </a:solidFill>
                      <a:prstDash val="solid"/>
                      <a:round/>
                      <a:headEnd len="sm" w="sm" type="none"/>
                      <a:tailEnd len="sm" w="sm" type="none"/>
                    </a:lnB>
                    <a:solidFill>
                      <a:srgbClr val="AFDEB0"/>
                    </a:solidFill>
                  </a:tcPr>
                </a:tc>
              </a:tr>
              <a:tr h="173800">
                <a:tc>
                  <a:txBody>
                    <a:bodyPr/>
                    <a:lstStyle/>
                    <a:p>
                      <a:pPr indent="0" lvl="0" marL="0" marR="38100" rtl="0" algn="r">
                        <a:lnSpc>
                          <a:spcPct val="116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3*3 CONV 512</a:t>
                      </a:r>
                      <a:endParaRPr sz="1100" u="none" cap="none" strike="noStrike">
                        <a:latin typeface="Arial"/>
                        <a:ea typeface="Arial"/>
                        <a:cs typeface="Arial"/>
                        <a:sym typeface="Arial"/>
                      </a:endParaRPr>
                    </a:p>
                  </a:txBody>
                  <a:tcPr marT="0" marB="0" marR="0" marL="0">
                    <a:lnL cap="flat" cmpd="sng" w="9525">
                      <a:solidFill>
                        <a:srgbClr val="008000"/>
                      </a:solidFill>
                      <a:prstDash val="solid"/>
                      <a:round/>
                      <a:headEnd len="sm" w="sm" type="none"/>
                      <a:tailEnd len="sm" w="sm" type="none"/>
                    </a:lnL>
                    <a:lnR cap="flat" cmpd="sng" w="9525">
                      <a:solidFill>
                        <a:srgbClr val="008000"/>
                      </a:solidFill>
                      <a:prstDash val="solid"/>
                      <a:round/>
                      <a:headEnd len="sm" w="sm" type="none"/>
                      <a:tailEnd len="sm" w="sm" type="none"/>
                    </a:lnR>
                    <a:lnT cap="flat" cmpd="sng" w="12700">
                      <a:solidFill>
                        <a:srgbClr val="008000"/>
                      </a:solidFill>
                      <a:prstDash val="solid"/>
                      <a:round/>
                      <a:headEnd len="sm" w="sm" type="none"/>
                      <a:tailEnd len="sm" w="sm" type="none"/>
                    </a:lnT>
                    <a:lnB cap="flat" cmpd="sng" w="9525">
                      <a:solidFill>
                        <a:srgbClr val="008000"/>
                      </a:solidFill>
                      <a:prstDash val="solid"/>
                      <a:round/>
                      <a:headEnd len="sm" w="sm" type="none"/>
                      <a:tailEnd len="sm" w="sm" type="none"/>
                    </a:lnB>
                    <a:solidFill>
                      <a:srgbClr val="AFDEB0"/>
                    </a:solidFill>
                  </a:tcPr>
                </a:tc>
              </a:tr>
            </a:tbl>
          </a:graphicData>
        </a:graphic>
      </p:graphicFrame>
      <p:sp>
        <p:nvSpPr>
          <p:cNvPr id="488" name="Google Shape;488;ge20a76ce30_7_1259"/>
          <p:cNvSpPr txBox="1"/>
          <p:nvPr/>
        </p:nvSpPr>
        <p:spPr>
          <a:xfrm>
            <a:off x="4111012" y="2227046"/>
            <a:ext cx="1077300" cy="169200"/>
          </a:xfrm>
          <a:prstGeom prst="rect">
            <a:avLst/>
          </a:prstGeom>
          <a:solidFill>
            <a:srgbClr val="008000"/>
          </a:solidFill>
          <a:ln>
            <a:noFill/>
          </a:ln>
        </p:spPr>
        <p:txBody>
          <a:bodyPr anchorCtr="0" anchor="t" bIns="0" lIns="0" spcFirstLastPara="1" rIns="0" wrap="square" tIns="0">
            <a:spAutoFit/>
          </a:bodyPr>
          <a:lstStyle/>
          <a:p>
            <a:pPr indent="0" lvl="0" marL="88900" marR="0" rtl="0" algn="ctr">
              <a:lnSpc>
                <a:spcPct val="120000"/>
              </a:lnSpc>
              <a:spcBef>
                <a:spcPts val="0"/>
              </a:spcBef>
              <a:spcAft>
                <a:spcPts val="0"/>
              </a:spcAft>
              <a:buClr>
                <a:srgbClr val="000000"/>
              </a:buClr>
              <a:buSzPts val="1100"/>
              <a:buFont typeface="Arial"/>
              <a:buNone/>
            </a:pPr>
            <a:r>
              <a:rPr b="0" i="0" lang="en-US" sz="1100" u="none" cap="none" strike="noStrike">
                <a:solidFill>
                  <a:srgbClr val="FFFFFF"/>
                </a:solidFill>
                <a:latin typeface="Arial"/>
                <a:ea typeface="Arial"/>
                <a:cs typeface="Arial"/>
                <a:sym typeface="Arial"/>
              </a:rPr>
              <a:t>Pool</a:t>
            </a:r>
            <a:endParaRPr b="0" i="0" sz="1100" u="none" cap="none" strike="noStrike">
              <a:solidFill>
                <a:srgbClr val="000000"/>
              </a:solidFill>
              <a:latin typeface="Arial"/>
              <a:ea typeface="Arial"/>
              <a:cs typeface="Arial"/>
              <a:sym typeface="Arial"/>
            </a:endParaRPr>
          </a:p>
        </p:txBody>
      </p:sp>
      <p:sp>
        <p:nvSpPr>
          <p:cNvPr id="489" name="Google Shape;489;ge20a76ce30_7_1259"/>
          <p:cNvSpPr txBox="1"/>
          <p:nvPr/>
        </p:nvSpPr>
        <p:spPr>
          <a:xfrm>
            <a:off x="1099361" y="6289475"/>
            <a:ext cx="840900" cy="244500"/>
          </a:xfrm>
          <a:prstGeom prst="rect">
            <a:avLst/>
          </a:prstGeom>
          <a:noFill/>
          <a:ln>
            <a:noFill/>
          </a:ln>
        </p:spPr>
        <p:txBody>
          <a:bodyPr anchorCtr="0" anchor="t" bIns="0" lIns="0" spcFirstLastPara="1" rIns="0" wrap="square" tIns="13450">
            <a:spAutoFit/>
          </a:bodyPr>
          <a:lstStyle/>
          <a:p>
            <a:pPr indent="0" lvl="0" marL="1270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Nunito"/>
                <a:ea typeface="Nunito"/>
                <a:cs typeface="Nunito"/>
                <a:sym typeface="Nunito"/>
              </a:rPr>
              <a:t>AlexNet</a:t>
            </a:r>
            <a:endParaRPr i="0" sz="1500" u="none" cap="none" strike="noStrike">
              <a:solidFill>
                <a:srgbClr val="000000"/>
              </a:solidFill>
              <a:latin typeface="Nunito"/>
              <a:ea typeface="Nunito"/>
              <a:cs typeface="Nunito"/>
              <a:sym typeface="Nunito"/>
            </a:endParaRPr>
          </a:p>
        </p:txBody>
      </p:sp>
      <p:sp>
        <p:nvSpPr>
          <p:cNvPr id="490" name="Google Shape;490;ge20a76ce30_7_1259"/>
          <p:cNvSpPr txBox="1"/>
          <p:nvPr>
            <p:ph idx="4294967295"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rPr>
              <a:t>VGGNet</a:t>
            </a:r>
            <a:endParaRPr b="0" sz="4000">
              <a:solidFill>
                <a:srgbClr val="0F3FA8"/>
              </a:solidFill>
              <a:latin typeface="Nunito"/>
              <a:ea typeface="Nunito"/>
              <a:cs typeface="Nunito"/>
              <a:sym typeface="Nunito"/>
            </a:endParaRPr>
          </a:p>
          <a:p>
            <a:pPr indent="0" lvl="0" marL="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a:t>
            </a:r>
            <a:r>
              <a:rPr b="0" i="1" lang="en-US" sz="2500">
                <a:solidFill>
                  <a:srgbClr val="292929"/>
                </a:solidFill>
              </a:rPr>
              <a:t>Simonyan and Zisserman</a:t>
            </a:r>
            <a:r>
              <a:rPr b="0" i="1" lang="en-US" sz="2500">
                <a:solidFill>
                  <a:srgbClr val="292929"/>
                </a:solidFill>
                <a:latin typeface="Nunito"/>
                <a:ea typeface="Nunito"/>
                <a:cs typeface="Nunito"/>
                <a:sym typeface="Nunito"/>
              </a:rPr>
              <a:t>, 201</a:t>
            </a:r>
            <a:r>
              <a:rPr b="0" i="1" lang="en-US" sz="2500">
                <a:solidFill>
                  <a:srgbClr val="292929"/>
                </a:solidFill>
              </a:rPr>
              <a:t>4</a:t>
            </a:r>
            <a:r>
              <a:rPr b="0" i="1" lang="en-US" sz="2500">
                <a:solidFill>
                  <a:srgbClr val="292929"/>
                </a:solidFill>
                <a:latin typeface="Nunito"/>
                <a:ea typeface="Nunito"/>
                <a:cs typeface="Nunito"/>
                <a:sym typeface="Nunito"/>
              </a:rPr>
              <a:t>]</a:t>
            </a:r>
            <a:endParaRPr b="0" i="1" sz="2500">
              <a:solidFill>
                <a:srgbClr val="292929"/>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e20a76ce30_7_1242"/>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grpSp>
        <p:nvGrpSpPr>
          <p:cNvPr id="497" name="Google Shape;497;ge20a76ce30_7_1242"/>
          <p:cNvGrpSpPr/>
          <p:nvPr/>
        </p:nvGrpSpPr>
        <p:grpSpPr>
          <a:xfrm>
            <a:off x="5138658" y="315562"/>
            <a:ext cx="5529558" cy="6226883"/>
            <a:chOff x="5101305" y="15139"/>
            <a:chExt cx="5484584" cy="6070270"/>
          </a:xfrm>
        </p:grpSpPr>
        <p:pic>
          <p:nvPicPr>
            <p:cNvPr id="498" name="Google Shape;498;ge20a76ce30_7_1242"/>
            <p:cNvPicPr preferRelativeResize="0"/>
            <p:nvPr/>
          </p:nvPicPr>
          <p:blipFill rotWithShape="1">
            <a:blip r:embed="rId3">
              <a:alphaModFix/>
            </a:blip>
            <a:srcRect b="0" l="0" r="0" t="0"/>
            <a:stretch/>
          </p:blipFill>
          <p:spPr>
            <a:xfrm>
              <a:off x="5101305" y="15139"/>
              <a:ext cx="5168324" cy="6070270"/>
            </a:xfrm>
            <a:prstGeom prst="rect">
              <a:avLst/>
            </a:prstGeom>
            <a:noFill/>
            <a:ln>
              <a:noFill/>
            </a:ln>
          </p:spPr>
        </p:pic>
        <p:sp>
          <p:nvSpPr>
            <p:cNvPr id="499" name="Google Shape;499;ge20a76ce30_7_1242"/>
            <p:cNvSpPr/>
            <p:nvPr/>
          </p:nvSpPr>
          <p:spPr>
            <a:xfrm>
              <a:off x="8561449" y="244272"/>
              <a:ext cx="872490" cy="4242435"/>
            </a:xfrm>
            <a:custGeom>
              <a:rect b="b" l="l" r="r" t="t"/>
              <a:pathLst>
                <a:path extrusionOk="0" h="4242435" w="872490">
                  <a:moveTo>
                    <a:pt x="0" y="0"/>
                  </a:moveTo>
                  <a:lnTo>
                    <a:pt x="871959" y="0"/>
                  </a:lnTo>
                  <a:lnTo>
                    <a:pt x="871959" y="4241869"/>
                  </a:lnTo>
                  <a:lnTo>
                    <a:pt x="0" y="4241869"/>
                  </a:lnTo>
                  <a:lnTo>
                    <a:pt x="0" y="0"/>
                  </a:lnTo>
                  <a:close/>
                </a:path>
              </a:pathLst>
            </a:custGeom>
            <a:noFill/>
            <a:ln cap="flat" cmpd="sng" w="380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00" name="Google Shape;500;ge20a76ce30_7_1242"/>
            <p:cNvSpPr/>
            <p:nvPr/>
          </p:nvSpPr>
          <p:spPr>
            <a:xfrm>
              <a:off x="9599735" y="1070968"/>
              <a:ext cx="986154" cy="801369"/>
            </a:xfrm>
            <a:custGeom>
              <a:rect b="b" l="l" r="r" t="t"/>
              <a:pathLst>
                <a:path extrusionOk="0" h="801369" w="986154">
                  <a:moveTo>
                    <a:pt x="985794" y="800959"/>
                  </a:moveTo>
                  <a:lnTo>
                    <a:pt x="0" y="0"/>
                  </a:lnTo>
                </a:path>
              </a:pathLst>
            </a:custGeom>
            <a:noFill/>
            <a:ln cap="flat" cmpd="sng" w="285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501" name="Google Shape;501;ge20a76ce30_7_1242"/>
            <p:cNvPicPr preferRelativeResize="0"/>
            <p:nvPr/>
          </p:nvPicPr>
          <p:blipFill rotWithShape="1">
            <a:blip r:embed="rId4">
              <a:alphaModFix/>
            </a:blip>
            <a:srcRect b="0" l="0" r="0" t="0"/>
            <a:stretch/>
          </p:blipFill>
          <p:spPr>
            <a:xfrm>
              <a:off x="9451539" y="947881"/>
              <a:ext cx="202084" cy="186115"/>
            </a:xfrm>
            <a:prstGeom prst="rect">
              <a:avLst/>
            </a:prstGeom>
            <a:noFill/>
            <a:ln>
              <a:noFill/>
            </a:ln>
          </p:spPr>
        </p:pic>
      </p:grpSp>
      <p:sp>
        <p:nvSpPr>
          <p:cNvPr id="502" name="Google Shape;502;ge20a76ce30_7_1242"/>
          <p:cNvSpPr txBox="1"/>
          <p:nvPr/>
        </p:nvSpPr>
        <p:spPr>
          <a:xfrm>
            <a:off x="1098758" y="3299836"/>
            <a:ext cx="3498300" cy="2678100"/>
          </a:xfrm>
          <a:prstGeom prst="rect">
            <a:avLst/>
          </a:prstGeom>
          <a:noFill/>
          <a:ln>
            <a:noFill/>
          </a:ln>
        </p:spPr>
        <p:txBody>
          <a:bodyPr anchorCtr="0" anchor="t" bIns="0" lIns="0" spcFirstLastPara="1" rIns="0" wrap="square" tIns="11400">
            <a:spAutoFit/>
          </a:bodyPr>
          <a:lstStyle/>
          <a:p>
            <a:pPr indent="0" lvl="0" marL="12700" marR="723900" rtl="0" algn="l">
              <a:lnSpc>
                <a:spcPct val="100699"/>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3x3 CONV stride 1, pad 1  2x2 MAX POOL stride 2</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700"/>
              <a:buFont typeface="Arial"/>
              <a:buNone/>
            </a:pPr>
            <a:r>
              <a:t/>
            </a:r>
            <a:endParaRPr i="0" sz="17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Improved from 11.2% top 5 error</a:t>
            </a:r>
            <a:endParaRPr i="0" sz="19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in ILSVRC 2013</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10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To </a:t>
            </a:r>
            <a:r>
              <a:rPr b="1" i="0" lang="en-US" sz="1900" u="none" cap="none" strike="noStrike">
                <a:solidFill>
                  <a:srgbClr val="000000"/>
                </a:solidFill>
                <a:latin typeface="Nunito"/>
                <a:ea typeface="Nunito"/>
                <a:cs typeface="Nunito"/>
                <a:sym typeface="Nunito"/>
              </a:rPr>
              <a:t>7.3% top 5 error</a:t>
            </a:r>
            <a:endParaRPr i="0" sz="1900" u="none" cap="none" strike="noStrike">
              <a:solidFill>
                <a:srgbClr val="000000"/>
              </a:solidFill>
              <a:latin typeface="Nunito"/>
              <a:ea typeface="Nunito"/>
              <a:cs typeface="Nunito"/>
              <a:sym typeface="Nunito"/>
            </a:endParaRPr>
          </a:p>
        </p:txBody>
      </p:sp>
      <p:sp>
        <p:nvSpPr>
          <p:cNvPr id="503" name="Google Shape;503;ge20a76ce30_7_1242"/>
          <p:cNvSpPr txBox="1"/>
          <p:nvPr/>
        </p:nvSpPr>
        <p:spPr>
          <a:xfrm>
            <a:off x="1068513" y="1616959"/>
            <a:ext cx="22326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This model used:</a:t>
            </a:r>
            <a:endParaRPr i="0" sz="2100" u="none" cap="none" strike="noStrike">
              <a:solidFill>
                <a:srgbClr val="000000"/>
              </a:solidFill>
              <a:latin typeface="Nunito"/>
              <a:ea typeface="Nunito"/>
              <a:cs typeface="Nunito"/>
              <a:sym typeface="Nunito"/>
            </a:endParaRPr>
          </a:p>
        </p:txBody>
      </p:sp>
      <p:sp>
        <p:nvSpPr>
          <p:cNvPr id="504" name="Google Shape;504;ge20a76ce30_7_1242"/>
          <p:cNvSpPr txBox="1"/>
          <p:nvPr/>
        </p:nvSpPr>
        <p:spPr>
          <a:xfrm>
            <a:off x="1108850" y="1939688"/>
            <a:ext cx="2513700" cy="983400"/>
          </a:xfrm>
          <a:prstGeom prst="rect">
            <a:avLst/>
          </a:prstGeom>
          <a:noFill/>
          <a:ln>
            <a:noFill/>
          </a:ln>
        </p:spPr>
        <p:txBody>
          <a:bodyPr anchorCtr="0" anchor="t" bIns="0" lIns="0" spcFirstLastPara="1" rIns="0" wrap="square" tIns="13450">
            <a:spAutoFit/>
          </a:bodyPr>
          <a:lstStyle/>
          <a:p>
            <a:pPr indent="-311150" lvl="0" marL="330200" marR="0" rtl="0" algn="l">
              <a:lnSpc>
                <a:spcPct val="100000"/>
              </a:lnSpc>
              <a:spcBef>
                <a:spcPts val="0"/>
              </a:spcBef>
              <a:spcAft>
                <a:spcPts val="0"/>
              </a:spcAft>
              <a:buClr>
                <a:srgbClr val="000000"/>
              </a:buClr>
              <a:buSzPts val="2100"/>
              <a:buFont typeface="Nunito"/>
              <a:buChar char="•"/>
            </a:pPr>
            <a:r>
              <a:rPr b="1" i="0" lang="en-US" sz="2100" u="none" cap="none" strike="noStrike">
                <a:solidFill>
                  <a:srgbClr val="000000"/>
                </a:solidFill>
                <a:latin typeface="Nunito"/>
                <a:ea typeface="Nunito"/>
                <a:cs typeface="Nunito"/>
                <a:sym typeface="Nunito"/>
              </a:rPr>
              <a:t>Smaller filters</a:t>
            </a:r>
            <a:endParaRPr i="0" sz="2100" u="none" cap="none" strike="noStrike">
              <a:solidFill>
                <a:srgbClr val="000000"/>
              </a:solidFill>
              <a:latin typeface="Nunito"/>
              <a:ea typeface="Nunito"/>
              <a:cs typeface="Nunito"/>
              <a:sym typeface="Nunito"/>
            </a:endParaRPr>
          </a:p>
          <a:p>
            <a:pPr indent="0" lvl="0" marL="3429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But</a:t>
            </a:r>
            <a:endParaRPr i="0" sz="21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Nunito"/>
              <a:buChar char="•"/>
            </a:pPr>
            <a:r>
              <a:rPr b="1" i="0" lang="en-US" sz="2100" u="none" cap="none" strike="noStrike">
                <a:solidFill>
                  <a:srgbClr val="000000"/>
                </a:solidFill>
                <a:latin typeface="Nunito"/>
                <a:ea typeface="Nunito"/>
                <a:cs typeface="Nunito"/>
                <a:sym typeface="Nunito"/>
              </a:rPr>
              <a:t>Deeper networks</a:t>
            </a:r>
            <a:endParaRPr i="0" sz="2100" u="none" cap="none" strike="noStrike">
              <a:solidFill>
                <a:srgbClr val="000000"/>
              </a:solidFill>
              <a:latin typeface="Nunito"/>
              <a:ea typeface="Nunito"/>
              <a:cs typeface="Nunito"/>
              <a:sym typeface="Nunito"/>
            </a:endParaRPr>
          </a:p>
        </p:txBody>
      </p:sp>
      <p:sp>
        <p:nvSpPr>
          <p:cNvPr id="505" name="Google Shape;505;ge20a76ce30_7_1242"/>
          <p:cNvSpPr txBox="1"/>
          <p:nvPr/>
        </p:nvSpPr>
        <p:spPr>
          <a:xfrm>
            <a:off x="10668223" y="1616942"/>
            <a:ext cx="1158600" cy="847800"/>
          </a:xfrm>
          <a:prstGeom prst="rect">
            <a:avLst/>
          </a:prstGeom>
          <a:noFill/>
          <a:ln>
            <a:noFill/>
          </a:ln>
        </p:spPr>
        <p:txBody>
          <a:bodyPr anchorCtr="0" anchor="t" bIns="0" lIns="0" spcFirstLastPara="1" rIns="0" wrap="square" tIns="13450">
            <a:spAutoFit/>
          </a:bodyPr>
          <a:lstStyle/>
          <a:p>
            <a:pPr indent="0" lvl="0" marL="12700" marR="0" rtl="0" algn="l">
              <a:lnSpc>
                <a:spcPct val="109400"/>
              </a:lnSpc>
              <a:spcBef>
                <a:spcPts val="0"/>
              </a:spcBef>
              <a:spcAft>
                <a:spcPts val="0"/>
              </a:spcAft>
              <a:buClr>
                <a:srgbClr val="000000"/>
              </a:buClr>
              <a:buSzPts val="1700"/>
              <a:buFont typeface="Arial"/>
              <a:buNone/>
            </a:pPr>
            <a:r>
              <a:rPr b="1" i="0" lang="en-US" sz="1700" u="none" cap="none" strike="noStrike">
                <a:solidFill>
                  <a:srgbClr val="FF0000"/>
                </a:solidFill>
                <a:latin typeface="Arial"/>
                <a:ea typeface="Arial"/>
                <a:cs typeface="Arial"/>
                <a:sym typeface="Arial"/>
              </a:rPr>
              <a:t>Best  performing  model</a:t>
            </a:r>
            <a:endParaRPr b="0" i="0" sz="1700" u="none" cap="none" strike="noStrike">
              <a:solidFill>
                <a:srgbClr val="000000"/>
              </a:solidFill>
              <a:latin typeface="Arial"/>
              <a:ea typeface="Arial"/>
              <a:cs typeface="Arial"/>
              <a:sym typeface="Arial"/>
            </a:endParaRPr>
          </a:p>
        </p:txBody>
      </p:sp>
      <p:sp>
        <p:nvSpPr>
          <p:cNvPr id="506" name="Google Shape;506;ge20a76ce30_7_1242"/>
          <p:cNvSpPr txBox="1"/>
          <p:nvPr/>
        </p:nvSpPr>
        <p:spPr>
          <a:xfrm>
            <a:off x="304213" y="6235691"/>
            <a:ext cx="4395600" cy="4137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large-scale image recognition, Simonyan &amp; Zisserman (2015)</a:t>
            </a:r>
            <a:endParaRPr i="0" sz="1300" u="none" cap="none" strike="noStrike">
              <a:solidFill>
                <a:srgbClr val="000000"/>
              </a:solidFill>
              <a:latin typeface="Nunito"/>
              <a:ea typeface="Nunito"/>
              <a:cs typeface="Nunito"/>
              <a:sym typeface="Nunito"/>
            </a:endParaRPr>
          </a:p>
        </p:txBody>
      </p:sp>
      <p:sp>
        <p:nvSpPr>
          <p:cNvPr id="507" name="Google Shape;507;ge20a76ce30_7_1242"/>
          <p:cNvSpPr txBox="1"/>
          <p:nvPr/>
        </p:nvSpPr>
        <p:spPr>
          <a:xfrm>
            <a:off x="277329" y="5477680"/>
            <a:ext cx="8666100" cy="1035600"/>
          </a:xfrm>
          <a:prstGeom prst="rect">
            <a:avLst/>
          </a:prstGeom>
          <a:noFill/>
          <a:ln>
            <a:noFill/>
          </a:ln>
        </p:spPr>
        <p:txBody>
          <a:bodyPr anchorCtr="0" anchor="t" bIns="0" lIns="0" spcFirstLastPara="1" rIns="0" wrap="square" tIns="166700">
            <a:spAutoFit/>
          </a:bodyPr>
          <a:lstStyle/>
          <a:p>
            <a:pPr indent="0" lvl="0" marL="83820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a:p>
            <a:pPr indent="0" lvl="0" marL="38100" marR="0" rtl="0" algn="l">
              <a:lnSpc>
                <a:spcPct val="100000"/>
              </a:lnSpc>
              <a:spcBef>
                <a:spcPts val="80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Sourced with permission from: ‘Very deep</a:t>
            </a:r>
            <a:endParaRPr i="0" sz="1300" u="none" cap="none" strike="noStrike">
              <a:solidFill>
                <a:srgbClr val="000000"/>
              </a:solidFill>
              <a:latin typeface="Nunito"/>
              <a:ea typeface="Nunito"/>
              <a:cs typeface="Nunito"/>
              <a:sym typeface="Nunito"/>
            </a:endParaRPr>
          </a:p>
          <a:p>
            <a:pPr indent="0" lvl="0" marL="3009900" marR="0" rtl="0" algn="l">
              <a:lnSpc>
                <a:spcPct val="100000"/>
              </a:lnSpc>
              <a:spcBef>
                <a:spcPts val="800"/>
              </a:spcBef>
              <a:spcAft>
                <a:spcPts val="0"/>
              </a:spcAft>
              <a:buClr>
                <a:srgbClr val="000000"/>
              </a:buClr>
              <a:buSzPts val="1100"/>
              <a:buFont typeface="Arial"/>
              <a:buNone/>
            </a:pPr>
            <a:r>
              <a:t/>
            </a:r>
            <a:endParaRPr i="0" sz="1100" u="none" cap="none" strike="noStrike">
              <a:solidFill>
                <a:srgbClr val="000000"/>
              </a:solidFill>
              <a:latin typeface="Nunito"/>
              <a:ea typeface="Nunito"/>
              <a:cs typeface="Nunito"/>
              <a:sym typeface="Nunito"/>
            </a:endParaRPr>
          </a:p>
        </p:txBody>
      </p:sp>
      <p:sp>
        <p:nvSpPr>
          <p:cNvPr id="508" name="Google Shape;508;ge20a76ce30_7_1242"/>
          <p:cNvSpPr txBox="1"/>
          <p:nvPr>
            <p:ph idx="4294967295"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rPr>
              <a:t>VGGNet</a:t>
            </a:r>
            <a:endParaRPr b="0" sz="4000">
              <a:solidFill>
                <a:srgbClr val="0F3FA8"/>
              </a:solidFill>
              <a:latin typeface="Nunito"/>
              <a:ea typeface="Nunito"/>
              <a:cs typeface="Nunito"/>
              <a:sym typeface="Nunito"/>
            </a:endParaRPr>
          </a:p>
          <a:p>
            <a:pPr indent="0" lvl="0" marL="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a:t>
            </a:r>
            <a:r>
              <a:rPr b="0" i="1" lang="en-US" sz="2500">
                <a:solidFill>
                  <a:srgbClr val="292929"/>
                </a:solidFill>
              </a:rPr>
              <a:t>Simonyan and Zisserman</a:t>
            </a:r>
            <a:r>
              <a:rPr b="0" i="1" lang="en-US" sz="2500">
                <a:solidFill>
                  <a:srgbClr val="292929"/>
                </a:solidFill>
                <a:latin typeface="Nunito"/>
                <a:ea typeface="Nunito"/>
                <a:cs typeface="Nunito"/>
                <a:sym typeface="Nunito"/>
              </a:rPr>
              <a:t>, 201</a:t>
            </a:r>
            <a:r>
              <a:rPr b="0" i="1" lang="en-US" sz="2500">
                <a:solidFill>
                  <a:srgbClr val="292929"/>
                </a:solidFill>
              </a:rPr>
              <a:t>4</a:t>
            </a:r>
            <a:r>
              <a:rPr b="0" i="1" lang="en-US" sz="2500">
                <a:solidFill>
                  <a:srgbClr val="292929"/>
                </a:solidFill>
                <a:latin typeface="Nunito"/>
                <a:ea typeface="Nunito"/>
                <a:cs typeface="Nunito"/>
                <a:sym typeface="Nunito"/>
              </a:rPr>
              <a:t>]</a:t>
            </a:r>
            <a:endParaRPr b="0" i="1" sz="2500">
              <a:solidFill>
                <a:srgbClr val="292929"/>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e20a76ce30_7_1081"/>
          <p:cNvSpPr txBox="1"/>
          <p:nvPr>
            <p:ph type="title"/>
          </p:nvPr>
        </p:nvSpPr>
        <p:spPr>
          <a:xfrm>
            <a:off x="270540" y="193028"/>
            <a:ext cx="46221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ResNet</a:t>
            </a:r>
            <a:endParaRPr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chemeClr val="dk1"/>
                </a:solidFill>
                <a:latin typeface="Arial"/>
                <a:ea typeface="Arial"/>
                <a:cs typeface="Arial"/>
                <a:sym typeface="Arial"/>
              </a:rPr>
              <a:t>[He et al., 2015]</a:t>
            </a:r>
            <a:endParaRPr sz="2500">
              <a:solidFill>
                <a:schemeClr val="dk1"/>
              </a:solidFill>
              <a:latin typeface="Arial"/>
              <a:ea typeface="Arial"/>
              <a:cs typeface="Arial"/>
              <a:sym typeface="Arial"/>
            </a:endParaRPr>
          </a:p>
        </p:txBody>
      </p:sp>
      <p:grpSp>
        <p:nvGrpSpPr>
          <p:cNvPr id="514" name="Google Shape;514;ge20a76ce30_7_1081"/>
          <p:cNvGrpSpPr/>
          <p:nvPr/>
        </p:nvGrpSpPr>
        <p:grpSpPr>
          <a:xfrm>
            <a:off x="1667604" y="1378057"/>
            <a:ext cx="8856807" cy="5097002"/>
            <a:chOff x="1556079" y="1167271"/>
            <a:chExt cx="8368110" cy="4813942"/>
          </a:xfrm>
        </p:grpSpPr>
        <p:pic>
          <p:nvPicPr>
            <p:cNvPr id="515" name="Google Shape;515;ge20a76ce30_7_1081"/>
            <p:cNvPicPr preferRelativeResize="0"/>
            <p:nvPr/>
          </p:nvPicPr>
          <p:blipFill rotWithShape="1">
            <a:blip r:embed="rId3">
              <a:alphaModFix/>
            </a:blip>
            <a:srcRect b="0" l="0" r="0" t="0"/>
            <a:stretch/>
          </p:blipFill>
          <p:spPr>
            <a:xfrm>
              <a:off x="1556079" y="1167271"/>
              <a:ext cx="8315867" cy="4679679"/>
            </a:xfrm>
            <a:prstGeom prst="rect">
              <a:avLst/>
            </a:prstGeom>
            <a:noFill/>
            <a:ln>
              <a:noFill/>
            </a:ln>
          </p:spPr>
        </p:pic>
        <p:sp>
          <p:nvSpPr>
            <p:cNvPr id="516" name="Google Shape;516;ge20a76ce30_7_1081"/>
            <p:cNvSpPr/>
            <p:nvPr/>
          </p:nvSpPr>
          <p:spPr>
            <a:xfrm>
              <a:off x="1598069" y="1291103"/>
              <a:ext cx="8326120" cy="4690110"/>
            </a:xfrm>
            <a:custGeom>
              <a:rect b="b" l="l" r="r" t="t"/>
              <a:pathLst>
                <a:path extrusionOk="0" h="4690110" w="8326120">
                  <a:moveTo>
                    <a:pt x="0" y="0"/>
                  </a:moveTo>
                  <a:lnTo>
                    <a:pt x="8325889" y="0"/>
                  </a:lnTo>
                  <a:lnTo>
                    <a:pt x="8325889" y="4689506"/>
                  </a:lnTo>
                  <a:lnTo>
                    <a:pt x="0" y="4689506"/>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517" name="Google Shape;517;ge20a76ce30_7_1081"/>
          <p:cNvSpPr txBox="1"/>
          <p:nvPr/>
        </p:nvSpPr>
        <p:spPr>
          <a:xfrm>
            <a:off x="7296493" y="618406"/>
            <a:ext cx="2890200" cy="660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Winner of ILSVRC 2015</a:t>
            </a:r>
            <a:endParaRPr b="0" i="0" sz="21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3.6% </a:t>
            </a:r>
            <a:r>
              <a:rPr b="0" i="0" lang="en-US" sz="2100" u="none" cap="none" strike="noStrike">
                <a:solidFill>
                  <a:srgbClr val="000000"/>
                </a:solidFill>
                <a:latin typeface="Arial"/>
                <a:ea typeface="Arial"/>
                <a:cs typeface="Arial"/>
                <a:sym typeface="Arial"/>
              </a:rPr>
              <a:t>top-5 error!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e20a76ce30_7_1067"/>
          <p:cNvSpPr txBox="1"/>
          <p:nvPr>
            <p:ph type="title"/>
          </p:nvPr>
        </p:nvSpPr>
        <p:spPr>
          <a:xfrm>
            <a:off x="270540" y="193028"/>
            <a:ext cx="46221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ResNet</a:t>
            </a:r>
            <a:endParaRPr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chemeClr val="dk1"/>
                </a:solidFill>
                <a:latin typeface="Arial"/>
                <a:ea typeface="Arial"/>
                <a:cs typeface="Arial"/>
                <a:sym typeface="Arial"/>
              </a:rPr>
              <a:t>[He et al., 2015]</a:t>
            </a:r>
            <a:endParaRPr sz="2500">
              <a:solidFill>
                <a:schemeClr val="dk1"/>
              </a:solidFill>
              <a:latin typeface="Arial"/>
              <a:ea typeface="Arial"/>
              <a:cs typeface="Arial"/>
              <a:sym typeface="Arial"/>
            </a:endParaRPr>
          </a:p>
        </p:txBody>
      </p:sp>
      <p:grpSp>
        <p:nvGrpSpPr>
          <p:cNvPr id="523" name="Google Shape;523;ge20a76ce30_7_1067"/>
          <p:cNvGrpSpPr/>
          <p:nvPr/>
        </p:nvGrpSpPr>
        <p:grpSpPr>
          <a:xfrm>
            <a:off x="1691396" y="1367570"/>
            <a:ext cx="8812365" cy="4965888"/>
            <a:chOff x="1598069" y="1291623"/>
            <a:chExt cx="8326120" cy="4690110"/>
          </a:xfrm>
        </p:grpSpPr>
        <p:pic>
          <p:nvPicPr>
            <p:cNvPr id="524" name="Google Shape;524;ge20a76ce30_7_1067"/>
            <p:cNvPicPr preferRelativeResize="0"/>
            <p:nvPr/>
          </p:nvPicPr>
          <p:blipFill rotWithShape="1">
            <a:blip r:embed="rId3">
              <a:alphaModFix/>
            </a:blip>
            <a:srcRect b="0" l="0" r="0" t="0"/>
            <a:stretch/>
          </p:blipFill>
          <p:spPr>
            <a:xfrm>
              <a:off x="1602834" y="1296388"/>
              <a:ext cx="8316380" cy="4679990"/>
            </a:xfrm>
            <a:prstGeom prst="rect">
              <a:avLst/>
            </a:prstGeom>
            <a:noFill/>
            <a:ln>
              <a:noFill/>
            </a:ln>
          </p:spPr>
        </p:pic>
        <p:sp>
          <p:nvSpPr>
            <p:cNvPr id="525" name="Google Shape;525;ge20a76ce30_7_1067"/>
            <p:cNvSpPr/>
            <p:nvPr/>
          </p:nvSpPr>
          <p:spPr>
            <a:xfrm>
              <a:off x="1598069" y="1291623"/>
              <a:ext cx="8326120" cy="4690110"/>
            </a:xfrm>
            <a:custGeom>
              <a:rect b="b" l="l" r="r" t="t"/>
              <a:pathLst>
                <a:path extrusionOk="0" h="4690110" w="8326120">
                  <a:moveTo>
                    <a:pt x="0" y="0"/>
                  </a:moveTo>
                  <a:lnTo>
                    <a:pt x="8325906" y="0"/>
                  </a:lnTo>
                  <a:lnTo>
                    <a:pt x="8325906" y="4689515"/>
                  </a:lnTo>
                  <a:lnTo>
                    <a:pt x="0" y="468951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526" name="Google Shape;526;ge20a76ce30_7_1067"/>
          <p:cNvSpPr txBox="1"/>
          <p:nvPr/>
        </p:nvSpPr>
        <p:spPr>
          <a:xfrm>
            <a:off x="463116" y="6325837"/>
            <a:ext cx="8490600" cy="498900"/>
          </a:xfrm>
          <a:prstGeom prst="rect">
            <a:avLst/>
          </a:prstGeom>
          <a:noFill/>
          <a:ln>
            <a:noFill/>
          </a:ln>
        </p:spPr>
        <p:txBody>
          <a:bodyPr anchorCtr="0" anchor="t" bIns="0" lIns="0" spcFirstLastPara="1" rIns="0" wrap="square" tIns="77300">
            <a:spAutoFit/>
          </a:bodyPr>
          <a:lstStyle/>
          <a:p>
            <a:pPr indent="0" lvl="0" marL="12700" marR="0" rtl="0" algn="l">
              <a:lnSpc>
                <a:spcPct val="100000"/>
              </a:lnSpc>
              <a:spcBef>
                <a:spcPts val="0"/>
              </a:spcBef>
              <a:spcAft>
                <a:spcPts val="0"/>
              </a:spcAft>
              <a:buClr>
                <a:srgbClr val="000000"/>
              </a:buClr>
              <a:buSzPts val="1300"/>
              <a:buFont typeface="Arial"/>
              <a:buNone/>
            </a:pPr>
            <a:r>
              <a:rPr b="0" i="1" lang="en-US" sz="1300" u="none" cap="none" strike="noStrike">
                <a:solidFill>
                  <a:srgbClr val="000000"/>
                </a:solidFill>
                <a:latin typeface="Arial"/>
                <a:ea typeface="Arial"/>
                <a:cs typeface="Arial"/>
                <a:sym typeface="Arial"/>
              </a:rPr>
              <a:t>Sourced with permission from: Deep Residual Learning for Image Recognition, Kaiming He (2015)</a:t>
            </a:r>
            <a:endParaRPr b="0" i="0" sz="1300" u="none" cap="none" strike="noStrike">
              <a:solidFill>
                <a:srgbClr val="000000"/>
              </a:solidFill>
              <a:latin typeface="Arial"/>
              <a:ea typeface="Arial"/>
              <a:cs typeface="Arial"/>
              <a:sym typeface="Arial"/>
            </a:endParaRPr>
          </a:p>
          <a:p>
            <a:pPr indent="0" lvl="0" marL="2857500" marR="0" rtl="0" algn="l">
              <a:lnSpc>
                <a:spcPct val="100000"/>
              </a:lnSpc>
              <a:spcBef>
                <a:spcPts val="400"/>
              </a:spcBef>
              <a:spcAft>
                <a:spcPts val="0"/>
              </a:spcAft>
              <a:buClr>
                <a:srgbClr val="000000"/>
              </a:buClr>
              <a:buSzPts val="1100"/>
              <a:buFont typeface="Arial"/>
              <a:buNone/>
            </a:pPr>
            <a:r>
              <a:rPr b="0" i="0" lang="en-US" sz="1100" u="none" cap="none" strike="noStrike">
                <a:solidFill>
                  <a:srgbClr val="000000"/>
                </a:solidFill>
                <a:latin typeface="Calibri"/>
                <a:ea typeface="Calibri"/>
                <a:cs typeface="Calibri"/>
                <a:sym typeface="Calibri"/>
              </a:rPr>
              <a:t>Pro</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ge20a76ce30_7_1051"/>
          <p:cNvPicPr preferRelativeResize="0"/>
          <p:nvPr/>
        </p:nvPicPr>
        <p:blipFill rotWithShape="1">
          <a:blip r:embed="rId3">
            <a:alphaModFix/>
          </a:blip>
          <a:srcRect b="0" l="0" r="0" t="0"/>
          <a:stretch/>
        </p:blipFill>
        <p:spPr>
          <a:xfrm>
            <a:off x="914062" y="2206021"/>
            <a:ext cx="10330246" cy="3434454"/>
          </a:xfrm>
          <a:prstGeom prst="rect">
            <a:avLst/>
          </a:prstGeom>
          <a:noFill/>
          <a:ln>
            <a:noFill/>
          </a:ln>
        </p:spPr>
      </p:pic>
      <p:sp>
        <p:nvSpPr>
          <p:cNvPr id="532" name="Google Shape;532;ge20a76ce30_7_1051"/>
          <p:cNvSpPr txBox="1"/>
          <p:nvPr>
            <p:ph type="title"/>
          </p:nvPr>
        </p:nvSpPr>
        <p:spPr>
          <a:xfrm>
            <a:off x="270540" y="193028"/>
            <a:ext cx="46221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ResNet</a:t>
            </a:r>
            <a:endParaRPr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chemeClr val="dk1"/>
                </a:solidFill>
                <a:latin typeface="Arial"/>
                <a:ea typeface="Arial"/>
                <a:cs typeface="Arial"/>
                <a:sym typeface="Arial"/>
              </a:rPr>
              <a:t>[He et al., 2015]</a:t>
            </a:r>
            <a:endParaRPr sz="2500">
              <a:solidFill>
                <a:schemeClr val="dk1"/>
              </a:solidFill>
              <a:latin typeface="Arial"/>
              <a:ea typeface="Arial"/>
              <a:cs typeface="Arial"/>
              <a:sym typeface="Arial"/>
            </a:endParaRPr>
          </a:p>
        </p:txBody>
      </p:sp>
      <p:sp>
        <p:nvSpPr>
          <p:cNvPr id="533" name="Google Shape;533;ge20a76ce30_7_1051"/>
          <p:cNvSpPr txBox="1"/>
          <p:nvPr/>
        </p:nvSpPr>
        <p:spPr>
          <a:xfrm>
            <a:off x="524988" y="5693773"/>
            <a:ext cx="7017600" cy="903900"/>
          </a:xfrm>
          <a:prstGeom prst="rect">
            <a:avLst/>
          </a:prstGeom>
          <a:noFill/>
          <a:ln>
            <a:noFill/>
          </a:ln>
        </p:spPr>
        <p:txBody>
          <a:bodyPr anchorCtr="0" anchor="t" bIns="0" lIns="0" spcFirstLastPara="1" rIns="0" wrap="square" tIns="13450">
            <a:spAutoFit/>
          </a:bodyPr>
          <a:lstStyle/>
          <a:p>
            <a:pPr indent="0" lvl="0" marL="2171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Plain Networks</a:t>
            </a:r>
            <a:endParaRPr i="0" sz="2100" u="none" cap="none" strike="noStrike">
              <a:solidFill>
                <a:srgbClr val="000000"/>
              </a:solidFill>
              <a:latin typeface="Nunito"/>
              <a:ea typeface="Nunito"/>
              <a:cs typeface="Nunito"/>
              <a:sym typeface="Nunito"/>
            </a:endParaRPr>
          </a:p>
          <a:p>
            <a:pPr indent="0" lvl="0" marL="12700" marR="0" rtl="0" algn="l">
              <a:lnSpc>
                <a:spcPct val="100000"/>
              </a:lnSpc>
              <a:spcBef>
                <a:spcPts val="130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Sourced with permission from: Deep Residual Learning for Image Recognition, Kaiming He (2015)</a:t>
            </a:r>
            <a:endParaRPr i="0" sz="1300" u="none" cap="none" strike="noStrike">
              <a:solidFill>
                <a:srgbClr val="000000"/>
              </a:solidFill>
              <a:latin typeface="Nunito"/>
              <a:ea typeface="Nunito"/>
              <a:cs typeface="Nunito"/>
              <a:sym typeface="Nunito"/>
            </a:endParaRPr>
          </a:p>
        </p:txBody>
      </p:sp>
      <p:sp>
        <p:nvSpPr>
          <p:cNvPr id="534" name="Google Shape;534;ge20a76ce30_7_1051"/>
          <p:cNvSpPr txBox="1"/>
          <p:nvPr/>
        </p:nvSpPr>
        <p:spPr>
          <a:xfrm>
            <a:off x="8671329" y="5693773"/>
            <a:ext cx="11028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ResNets</a:t>
            </a:r>
            <a:endParaRPr i="0" sz="2100" u="none" cap="none" strike="noStrike">
              <a:solidFill>
                <a:srgbClr val="000000"/>
              </a:solidFill>
              <a:latin typeface="Nunito"/>
              <a:ea typeface="Nunito"/>
              <a:cs typeface="Nunito"/>
              <a:sym typeface="Nunito"/>
            </a:endParaRPr>
          </a:p>
        </p:txBody>
      </p:sp>
      <p:sp>
        <p:nvSpPr>
          <p:cNvPr id="535" name="Google Shape;535;ge20a76ce30_7_1051"/>
          <p:cNvSpPr txBox="1"/>
          <p:nvPr/>
        </p:nvSpPr>
        <p:spPr>
          <a:xfrm>
            <a:off x="4441561" y="1652862"/>
            <a:ext cx="33060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Experiments on CIFAR-10</a:t>
            </a:r>
            <a:endParaRPr i="0" sz="2100" u="none" cap="none" strike="noStrike">
              <a:solidFill>
                <a:srgbClr val="000000"/>
              </a:solidFill>
              <a:latin typeface="Nunito"/>
              <a:ea typeface="Nunito"/>
              <a:cs typeface="Nunito"/>
              <a:sym typeface="Nunito"/>
            </a:endParaRPr>
          </a:p>
        </p:txBody>
      </p:sp>
      <p:sp>
        <p:nvSpPr>
          <p:cNvPr id="536" name="Google Shape;536;ge20a76ce30_7_1051"/>
          <p:cNvSpPr txBox="1"/>
          <p:nvPr/>
        </p:nvSpPr>
        <p:spPr>
          <a:xfrm>
            <a:off x="3485568" y="6584352"/>
            <a:ext cx="5641800" cy="169200"/>
          </a:xfrm>
          <a:prstGeom prst="rect">
            <a:avLst/>
          </a:prstGeom>
          <a:noFill/>
          <a:ln>
            <a:noFill/>
          </a:ln>
        </p:spPr>
        <p:txBody>
          <a:bodyPr anchorCtr="0" anchor="t" bIns="0" lIns="0" spcFirstLastPara="1" rIns="0" wrap="square" tIns="0">
            <a:spAutoFit/>
          </a:bodyPr>
          <a:lstStyle/>
          <a:p>
            <a:pPr indent="0" lvl="0" marL="12700" marR="0" rtl="0" algn="l">
              <a:lnSpc>
                <a:spcPct val="105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e20a76ce30_7_1035"/>
          <p:cNvSpPr txBox="1"/>
          <p:nvPr>
            <p:ph type="title"/>
          </p:nvPr>
        </p:nvSpPr>
        <p:spPr>
          <a:xfrm>
            <a:off x="270540" y="193028"/>
            <a:ext cx="46221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ResNet</a:t>
            </a:r>
            <a:endParaRPr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chemeClr val="dk1"/>
                </a:solidFill>
                <a:latin typeface="Arial"/>
                <a:ea typeface="Arial"/>
                <a:cs typeface="Arial"/>
                <a:sym typeface="Arial"/>
              </a:rPr>
              <a:t>[He et al., 2015]</a:t>
            </a:r>
            <a:endParaRPr sz="2500">
              <a:solidFill>
                <a:schemeClr val="dk1"/>
              </a:solidFill>
              <a:latin typeface="Arial"/>
              <a:ea typeface="Arial"/>
              <a:cs typeface="Arial"/>
              <a:sym typeface="Arial"/>
            </a:endParaRPr>
          </a:p>
        </p:txBody>
      </p:sp>
      <p:grpSp>
        <p:nvGrpSpPr>
          <p:cNvPr id="542" name="Google Shape;542;ge20a76ce30_7_1035"/>
          <p:cNvGrpSpPr/>
          <p:nvPr/>
        </p:nvGrpSpPr>
        <p:grpSpPr>
          <a:xfrm>
            <a:off x="1684404" y="1532054"/>
            <a:ext cx="8300434" cy="4733945"/>
            <a:chOff x="1593018" y="1274875"/>
            <a:chExt cx="8336280" cy="4778866"/>
          </a:xfrm>
        </p:grpSpPr>
        <p:pic>
          <p:nvPicPr>
            <p:cNvPr id="543" name="Google Shape;543;ge20a76ce30_7_1035"/>
            <p:cNvPicPr preferRelativeResize="0"/>
            <p:nvPr/>
          </p:nvPicPr>
          <p:blipFill rotWithShape="1">
            <a:blip r:embed="rId3">
              <a:alphaModFix/>
            </a:blip>
            <a:srcRect b="0" l="0" r="0" t="0"/>
            <a:stretch/>
          </p:blipFill>
          <p:spPr>
            <a:xfrm>
              <a:off x="1597793" y="1274875"/>
              <a:ext cx="8319469" cy="4679672"/>
            </a:xfrm>
            <a:prstGeom prst="rect">
              <a:avLst/>
            </a:prstGeom>
            <a:noFill/>
            <a:ln>
              <a:noFill/>
            </a:ln>
          </p:spPr>
        </p:pic>
        <p:sp>
          <p:nvSpPr>
            <p:cNvPr id="544" name="Google Shape;544;ge20a76ce30_7_1035"/>
            <p:cNvSpPr/>
            <p:nvPr/>
          </p:nvSpPr>
          <p:spPr>
            <a:xfrm>
              <a:off x="1593018" y="1363631"/>
              <a:ext cx="8336280" cy="4690110"/>
            </a:xfrm>
            <a:custGeom>
              <a:rect b="b" l="l" r="r" t="t"/>
              <a:pathLst>
                <a:path extrusionOk="0" h="4690110" w="8336280">
                  <a:moveTo>
                    <a:pt x="0" y="0"/>
                  </a:moveTo>
                  <a:lnTo>
                    <a:pt x="8335989" y="0"/>
                  </a:lnTo>
                  <a:lnTo>
                    <a:pt x="8335989" y="4689504"/>
                  </a:lnTo>
                  <a:lnTo>
                    <a:pt x="0" y="4689504"/>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545" name="Google Shape;545;ge20a76ce30_7_1035"/>
          <p:cNvSpPr txBox="1"/>
          <p:nvPr/>
        </p:nvSpPr>
        <p:spPr>
          <a:xfrm>
            <a:off x="5215498" y="353021"/>
            <a:ext cx="124200" cy="752100"/>
          </a:xfrm>
          <a:prstGeom prst="rect">
            <a:avLst/>
          </a:prstGeom>
          <a:noFill/>
          <a:ln>
            <a:noFill/>
          </a:ln>
        </p:spPr>
        <p:txBody>
          <a:bodyPr anchorCtr="0" anchor="t" bIns="0" lIns="0" spcFirstLastPara="1" rIns="0" wrap="square" tIns="89400">
            <a:spAutoFit/>
          </a:bodyPr>
          <a:lstStyle/>
          <a:p>
            <a:pPr indent="0" lvl="0" marL="2540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a:p>
            <a:pPr indent="0" lvl="0" marL="12700" marR="0" rtl="0" algn="l">
              <a:lnSpc>
                <a:spcPct val="100000"/>
              </a:lnSpc>
              <a:spcBef>
                <a:spcPts val="60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
        <p:nvSpPr>
          <p:cNvPr id="546" name="Google Shape;546;ge20a76ce30_7_1035"/>
          <p:cNvSpPr txBox="1"/>
          <p:nvPr/>
        </p:nvSpPr>
        <p:spPr>
          <a:xfrm>
            <a:off x="5518802" y="293134"/>
            <a:ext cx="4364700" cy="1156800"/>
          </a:xfrm>
          <a:prstGeom prst="rect">
            <a:avLst/>
          </a:prstGeom>
          <a:noFill/>
          <a:ln>
            <a:noFill/>
          </a:ln>
        </p:spPr>
        <p:txBody>
          <a:bodyPr anchorCtr="0" anchor="t" bIns="0" lIns="0" spcFirstLastPara="1" rIns="0" wrap="square" tIns="11400">
            <a:spAutoFit/>
          </a:bodyPr>
          <a:lstStyle/>
          <a:p>
            <a:pPr indent="0" lvl="0" marL="12700" marR="0" rtl="0" algn="l">
              <a:lnSpc>
                <a:spcPct val="100699"/>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2-3 weeks of training on 8 GPU machine  At runtime: Faster than VGGNet</a:t>
            </a:r>
            <a:endParaRPr i="0" sz="19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700"/>
              <a:buFont typeface="Arial"/>
              <a:buNone/>
            </a:pPr>
            <a:r>
              <a:rPr i="1" lang="en-US" sz="1700" u="none" cap="none" strike="noStrike">
                <a:solidFill>
                  <a:srgbClr val="000000"/>
                </a:solidFill>
                <a:latin typeface="Nunito"/>
                <a:ea typeface="Nunito"/>
                <a:cs typeface="Nunito"/>
                <a:sym typeface="Nunito"/>
              </a:rPr>
              <a:t>(even with 8x more layers)</a:t>
            </a:r>
            <a:endParaRPr i="0" sz="1700" u="none" cap="none" strike="noStrike">
              <a:solidFill>
                <a:srgbClr val="000000"/>
              </a:solidFill>
              <a:latin typeface="Nunito"/>
              <a:ea typeface="Nunito"/>
              <a:cs typeface="Nunito"/>
              <a:sym typeface="Nunito"/>
            </a:endParaRPr>
          </a:p>
        </p:txBody>
      </p:sp>
      <p:sp>
        <p:nvSpPr>
          <p:cNvPr id="547" name="Google Shape;547;ge20a76ce30_7_1035"/>
          <p:cNvSpPr txBox="1"/>
          <p:nvPr/>
        </p:nvSpPr>
        <p:spPr>
          <a:xfrm>
            <a:off x="2142090" y="6316436"/>
            <a:ext cx="8490600" cy="200100"/>
          </a:xfrm>
          <a:prstGeom prst="rect">
            <a:avLst/>
          </a:prstGeom>
          <a:noFill/>
          <a:ln>
            <a:noFill/>
          </a:ln>
        </p:spPr>
        <p:txBody>
          <a:bodyPr anchorCtr="0" anchor="t" bIns="0" lIns="0" spcFirstLastPara="1" rIns="0" wrap="square" tIns="0">
            <a:spAutoFit/>
          </a:bodyPr>
          <a:lstStyle/>
          <a:p>
            <a:pPr indent="0" lvl="0" marL="12700" marR="0" rtl="0" algn="l">
              <a:lnSpc>
                <a:spcPct val="118750"/>
              </a:lnSpc>
              <a:spcBef>
                <a:spcPts val="0"/>
              </a:spcBef>
              <a:spcAft>
                <a:spcPts val="0"/>
              </a:spcAft>
              <a:buClr>
                <a:srgbClr val="000000"/>
              </a:buClr>
              <a:buSzPts val="1300"/>
              <a:buFont typeface="Arial"/>
              <a:buNone/>
            </a:pPr>
            <a:r>
              <a:rPr b="0" i="1" lang="en-US" sz="1300" u="none" cap="none" strike="noStrike">
                <a:solidFill>
                  <a:srgbClr val="000000"/>
                </a:solidFill>
                <a:latin typeface="Arial"/>
                <a:ea typeface="Arial"/>
                <a:cs typeface="Arial"/>
                <a:sym typeface="Arial"/>
              </a:rPr>
              <a:t>Sourced with permission from: Deep Residual Learning for Image Recognition, Kaiming He (2015)</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ge20a76ce30_7_989"/>
          <p:cNvPicPr preferRelativeResize="0"/>
          <p:nvPr/>
        </p:nvPicPr>
        <p:blipFill rotWithShape="1">
          <a:blip r:embed="rId3">
            <a:alphaModFix/>
          </a:blip>
          <a:srcRect b="0" l="0" r="0" t="0"/>
          <a:stretch/>
        </p:blipFill>
        <p:spPr>
          <a:xfrm>
            <a:off x="3084084" y="687723"/>
            <a:ext cx="4784955" cy="5678956"/>
          </a:xfrm>
          <a:prstGeom prst="rect">
            <a:avLst/>
          </a:prstGeom>
          <a:noFill/>
          <a:ln>
            <a:noFill/>
          </a:ln>
        </p:spPr>
      </p:pic>
      <p:sp>
        <p:nvSpPr>
          <p:cNvPr id="553" name="Google Shape;553;ge20a76ce30_7_989"/>
          <p:cNvSpPr txBox="1"/>
          <p:nvPr/>
        </p:nvSpPr>
        <p:spPr>
          <a:xfrm>
            <a:off x="7929300" y="1500375"/>
            <a:ext cx="4033800" cy="336900"/>
          </a:xfrm>
          <a:prstGeom prst="rect">
            <a:avLst/>
          </a:prstGeom>
          <a:noFill/>
          <a:ln>
            <a:noFill/>
          </a:ln>
        </p:spPr>
        <p:txBody>
          <a:bodyPr anchorCtr="0" anchor="t" bIns="0" lIns="0" spcFirstLastPara="1" rIns="0" wrap="square" tIns="13450">
            <a:spAutoFit/>
          </a:bodyPr>
          <a:lstStyle/>
          <a:p>
            <a:pPr indent="0" lvl="0" marL="1270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224x224x3</a:t>
            </a:r>
            <a:endParaRPr i="0" sz="1900" u="none" cap="none" strike="noStrike">
              <a:solidFill>
                <a:srgbClr val="000000"/>
              </a:solidFill>
              <a:latin typeface="Nunito"/>
              <a:ea typeface="Nunito"/>
              <a:cs typeface="Nunito"/>
              <a:sym typeface="Nunito"/>
            </a:endParaRPr>
          </a:p>
        </p:txBody>
      </p:sp>
      <p:sp>
        <p:nvSpPr>
          <p:cNvPr id="554" name="Google Shape;554;ge20a76ce30_7_989"/>
          <p:cNvSpPr txBox="1"/>
          <p:nvPr>
            <p:ph type="title"/>
          </p:nvPr>
        </p:nvSpPr>
        <p:spPr>
          <a:xfrm>
            <a:off x="270540" y="193028"/>
            <a:ext cx="46221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ResNet</a:t>
            </a:r>
            <a:endParaRPr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chemeClr val="dk1"/>
                </a:solidFill>
                <a:latin typeface="Arial"/>
                <a:ea typeface="Arial"/>
                <a:cs typeface="Arial"/>
                <a:sym typeface="Arial"/>
              </a:rPr>
              <a:t>[He et al., 2015]</a:t>
            </a:r>
            <a:endParaRPr sz="2500">
              <a:solidFill>
                <a:schemeClr val="dk1"/>
              </a:solidFill>
              <a:latin typeface="Arial"/>
              <a:ea typeface="Arial"/>
              <a:cs typeface="Arial"/>
              <a:sym typeface="Arial"/>
            </a:endParaRPr>
          </a:p>
        </p:txBody>
      </p:sp>
      <p:sp>
        <p:nvSpPr>
          <p:cNvPr id="555" name="Google Shape;555;ge20a76ce30_7_989"/>
          <p:cNvSpPr txBox="1"/>
          <p:nvPr/>
        </p:nvSpPr>
        <p:spPr>
          <a:xfrm>
            <a:off x="9049250" y="2262300"/>
            <a:ext cx="1954500" cy="1277400"/>
          </a:xfrm>
          <a:prstGeom prst="rect">
            <a:avLst/>
          </a:prstGeom>
          <a:noFill/>
          <a:ln>
            <a:noFill/>
          </a:ln>
        </p:spPr>
        <p:txBody>
          <a:bodyPr anchorCtr="0" anchor="t" bIns="91425" lIns="91425" spcFirstLastPara="1" rIns="91425" wrap="square" tIns="91425">
            <a:spAutoFit/>
          </a:bodyPr>
          <a:lstStyle/>
          <a:p>
            <a:pPr indent="-533400" lvl="0" marL="546100" rtl="0" algn="l">
              <a:lnSpc>
                <a:spcPct val="100000"/>
              </a:lnSpc>
              <a:spcBef>
                <a:spcPts val="0"/>
              </a:spcBef>
              <a:spcAft>
                <a:spcPts val="0"/>
              </a:spcAft>
              <a:buNone/>
            </a:pPr>
            <a:r>
              <a:rPr lang="en-US" sz="1900">
                <a:latin typeface="Nunito"/>
                <a:ea typeface="Nunito"/>
                <a:cs typeface="Nunito"/>
                <a:sym typeface="Nunito"/>
              </a:rPr>
              <a:t>56 x 56 </a:t>
            </a:r>
            <a:endParaRPr sz="1900">
              <a:latin typeface="Nunito"/>
              <a:ea typeface="Nunito"/>
              <a:cs typeface="Nunito"/>
              <a:sym typeface="Nunito"/>
            </a:endParaRPr>
          </a:p>
          <a:p>
            <a:pPr indent="-533400" lvl="0" marL="546100" rtl="0" algn="l">
              <a:lnSpc>
                <a:spcPct val="100000"/>
              </a:lnSpc>
              <a:spcBef>
                <a:spcPts val="0"/>
              </a:spcBef>
              <a:spcAft>
                <a:spcPts val="0"/>
              </a:spcAft>
              <a:buNone/>
            </a:pPr>
            <a:r>
              <a:rPr lang="en-US" sz="1900">
                <a:latin typeface="Nunito"/>
                <a:ea typeface="Nunito"/>
                <a:cs typeface="Nunito"/>
                <a:sym typeface="Nunito"/>
              </a:rPr>
              <a:t>spatial</a:t>
            </a:r>
            <a:endParaRPr sz="1900">
              <a:latin typeface="Nunito"/>
              <a:ea typeface="Nunito"/>
              <a:cs typeface="Nunito"/>
              <a:sym typeface="Nunito"/>
            </a:endParaRPr>
          </a:p>
          <a:p>
            <a:pPr indent="-533400" lvl="0" marL="546100" rtl="0" algn="l">
              <a:lnSpc>
                <a:spcPct val="100000"/>
              </a:lnSpc>
              <a:spcBef>
                <a:spcPts val="0"/>
              </a:spcBef>
              <a:spcAft>
                <a:spcPts val="0"/>
              </a:spcAft>
              <a:buClr>
                <a:srgbClr val="000000"/>
              </a:buClr>
              <a:buSzPts val="1900"/>
              <a:buFont typeface="Arial"/>
              <a:buNone/>
            </a:pPr>
            <a:r>
              <a:rPr lang="en-US" sz="1900">
                <a:latin typeface="Nunito"/>
                <a:ea typeface="Nunito"/>
                <a:cs typeface="Nunito"/>
                <a:sym typeface="Nunito"/>
              </a:rPr>
              <a:t>dimension</a:t>
            </a:r>
            <a:endParaRPr sz="19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556" name="Google Shape;556;ge20a76ce30_7_989"/>
          <p:cNvCxnSpPr/>
          <p:nvPr/>
        </p:nvCxnSpPr>
        <p:spPr>
          <a:xfrm flipH="1">
            <a:off x="8054450" y="2676300"/>
            <a:ext cx="994800" cy="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e20a76c586_0_138"/>
          <p:cNvSpPr txBox="1"/>
          <p:nvPr>
            <p:ph type="title"/>
          </p:nvPr>
        </p:nvSpPr>
        <p:spPr>
          <a:xfrm>
            <a:off x="311235" y="193025"/>
            <a:ext cx="7102200" cy="6333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1800"/>
              <a:buNone/>
            </a:pPr>
            <a:r>
              <a:rPr b="0" lang="en-US" sz="4000">
                <a:solidFill>
                  <a:srgbClr val="0F3FA8"/>
                </a:solidFill>
              </a:rPr>
              <a:t>Standard Datasets for CV</a:t>
            </a:r>
            <a:endParaRPr b="0" sz="4000">
              <a:solidFill>
                <a:srgbClr val="0F3FA8"/>
              </a:solidFill>
              <a:latin typeface="Arial"/>
              <a:ea typeface="Arial"/>
              <a:cs typeface="Arial"/>
              <a:sym typeface="Arial"/>
            </a:endParaRPr>
          </a:p>
        </p:txBody>
      </p:sp>
      <p:sp>
        <p:nvSpPr>
          <p:cNvPr id="244" name="Google Shape;244;ge20a76c586_0_138"/>
          <p:cNvSpPr txBox="1"/>
          <p:nvPr/>
        </p:nvSpPr>
        <p:spPr>
          <a:xfrm>
            <a:off x="311046" y="1593970"/>
            <a:ext cx="7412100" cy="1262400"/>
          </a:xfrm>
          <a:prstGeom prst="rect">
            <a:avLst/>
          </a:prstGeom>
          <a:noFill/>
          <a:ln>
            <a:noFill/>
          </a:ln>
        </p:spPr>
        <p:txBody>
          <a:bodyPr anchorCtr="0" anchor="t" bIns="0" lIns="0" spcFirstLastPara="1" rIns="0" wrap="square" tIns="1545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1.	Handwritten Digit Classification (LeNet - 1998)</a:t>
            </a:r>
            <a:endParaRPr sz="2400">
              <a:latin typeface="Nunito"/>
              <a:ea typeface="Nunito"/>
              <a:cs typeface="Nunito"/>
              <a:sym typeface="Nunito"/>
            </a:endParaRPr>
          </a:p>
          <a:p>
            <a:pPr indent="444500" lvl="0" marL="12700" marR="0" rtl="0" algn="l">
              <a:lnSpc>
                <a:spcPct val="100000"/>
              </a:lnSpc>
              <a:spcBef>
                <a:spcPts val="0"/>
              </a:spcBef>
              <a:spcAft>
                <a:spcPts val="0"/>
              </a:spcAft>
              <a:buClr>
                <a:srgbClr val="000000"/>
              </a:buClr>
              <a:buSzPts val="2400"/>
              <a:buFont typeface="Arial"/>
              <a:buNone/>
            </a:pPr>
            <a:r>
              <a:rPr b="1" i="0" lang="en-US" sz="1900" u="none" cap="none" strike="noStrike">
                <a:solidFill>
                  <a:srgbClr val="000000"/>
                </a:solidFill>
                <a:latin typeface="Nunito"/>
                <a:ea typeface="Nunito"/>
                <a:cs typeface="Nunito"/>
                <a:sym typeface="Nunito"/>
              </a:rPr>
              <a:t>input</a:t>
            </a:r>
            <a:r>
              <a:rPr i="0" lang="en-US" sz="1900" u="none" cap="none" strike="noStrike">
                <a:solidFill>
                  <a:srgbClr val="000000"/>
                </a:solidFill>
                <a:latin typeface="Nunito"/>
                <a:ea typeface="Nunito"/>
                <a:cs typeface="Nunito"/>
                <a:sym typeface="Nunito"/>
              </a:rPr>
              <a:t>: a small single channel image</a:t>
            </a:r>
            <a:endParaRPr sz="1900">
              <a:latin typeface="Nunito"/>
              <a:ea typeface="Nunito"/>
              <a:cs typeface="Nunito"/>
              <a:sym typeface="Nunito"/>
            </a:endParaRPr>
          </a:p>
          <a:p>
            <a:pPr indent="0" lvl="0" marL="469900" marR="0" rtl="0" algn="l">
              <a:lnSpc>
                <a:spcPct val="100000"/>
              </a:lnSpc>
              <a:spcBef>
                <a:spcPts val="0"/>
              </a:spcBef>
              <a:spcAft>
                <a:spcPts val="0"/>
              </a:spcAft>
              <a:buClr>
                <a:srgbClr val="000000"/>
              </a:buClr>
              <a:buSzPts val="2400"/>
              <a:buFont typeface="Arial"/>
              <a:buNone/>
            </a:pPr>
            <a:r>
              <a:rPr b="1" i="0" lang="en-US" sz="1900" u="none" cap="none" strike="noStrike">
                <a:solidFill>
                  <a:srgbClr val="000000"/>
                </a:solidFill>
                <a:latin typeface="Nunito"/>
                <a:ea typeface="Nunito"/>
                <a:cs typeface="Nunito"/>
                <a:sym typeface="Nunito"/>
              </a:rPr>
              <a:t>output</a:t>
            </a:r>
            <a:r>
              <a:rPr i="0" lang="en-US" sz="1900" u="none" cap="none" strike="noStrike">
                <a:solidFill>
                  <a:srgbClr val="000000"/>
                </a:solidFill>
                <a:latin typeface="Nunito"/>
                <a:ea typeface="Nunito"/>
                <a:cs typeface="Nunito"/>
                <a:sym typeface="Nunito"/>
              </a:rPr>
              <a:t>: 10 outputs corresponding to the 10 digits 0-9. 60,000 training images, 10,000 test images</a:t>
            </a:r>
            <a:endParaRPr i="0" sz="1900" u="none" cap="none" strike="noStrike">
              <a:solidFill>
                <a:srgbClr val="000000"/>
              </a:solidFill>
              <a:latin typeface="Nunito"/>
              <a:ea typeface="Nunito"/>
              <a:cs typeface="Nunito"/>
              <a:sym typeface="Nunito"/>
            </a:endParaRPr>
          </a:p>
        </p:txBody>
      </p:sp>
      <p:pic>
        <p:nvPicPr>
          <p:cNvPr id="245" name="Google Shape;245;ge20a76c586_0_138"/>
          <p:cNvPicPr preferRelativeResize="0"/>
          <p:nvPr/>
        </p:nvPicPr>
        <p:blipFill rotWithShape="1">
          <a:blip r:embed="rId3">
            <a:alphaModFix/>
          </a:blip>
          <a:srcRect b="0" l="0" r="0" t="0"/>
          <a:stretch/>
        </p:blipFill>
        <p:spPr>
          <a:xfrm>
            <a:off x="8735357" y="1214374"/>
            <a:ext cx="2555903" cy="1931127"/>
          </a:xfrm>
          <a:prstGeom prst="rect">
            <a:avLst/>
          </a:prstGeom>
          <a:noFill/>
          <a:ln>
            <a:noFill/>
          </a:ln>
        </p:spPr>
      </p:pic>
      <p:pic>
        <p:nvPicPr>
          <p:cNvPr id="246" name="Google Shape;246;ge20a76c586_0_138"/>
          <p:cNvPicPr preferRelativeResize="0"/>
          <p:nvPr/>
        </p:nvPicPr>
        <p:blipFill rotWithShape="1">
          <a:blip r:embed="rId4">
            <a:alphaModFix/>
          </a:blip>
          <a:srcRect b="0" l="0" r="0" t="0"/>
          <a:stretch/>
        </p:blipFill>
        <p:spPr>
          <a:xfrm>
            <a:off x="8038296" y="3731234"/>
            <a:ext cx="4004186" cy="2040379"/>
          </a:xfrm>
          <a:prstGeom prst="rect">
            <a:avLst/>
          </a:prstGeom>
          <a:noFill/>
          <a:ln>
            <a:noFill/>
          </a:ln>
        </p:spPr>
      </p:pic>
      <p:sp>
        <p:nvSpPr>
          <p:cNvPr id="247" name="Google Shape;247;ge20a76c586_0_138"/>
          <p:cNvSpPr txBox="1"/>
          <p:nvPr/>
        </p:nvSpPr>
        <p:spPr>
          <a:xfrm>
            <a:off x="311046" y="3966762"/>
            <a:ext cx="7290300" cy="1928400"/>
          </a:xfrm>
          <a:prstGeom prst="rect">
            <a:avLst/>
          </a:prstGeom>
          <a:noFill/>
          <a:ln>
            <a:noFill/>
          </a:ln>
        </p:spPr>
        <p:txBody>
          <a:bodyPr anchorCtr="0" anchor="t" bIns="0" lIns="0" spcFirstLastPara="1" rIns="0" wrap="square" tIns="15450">
            <a:spAutoFit/>
          </a:bodyPr>
          <a:lstStyle/>
          <a:p>
            <a:pPr indent="-584200" lvl="0" marL="596900" marR="27940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2.	ImageNet Classification</a:t>
            </a:r>
            <a:r>
              <a:rPr b="1" lang="en-US" sz="2400">
                <a:latin typeface="Nunito"/>
                <a:ea typeface="Nunito"/>
                <a:cs typeface="Nunito"/>
                <a:sym typeface="Nunito"/>
              </a:rPr>
              <a:t>:</a:t>
            </a:r>
            <a:r>
              <a:rPr b="1" i="0" lang="en-US" sz="2400" u="none" cap="none" strike="noStrike">
                <a:solidFill>
                  <a:srgbClr val="000000"/>
                </a:solidFill>
                <a:latin typeface="Nunito"/>
                <a:ea typeface="Nunito"/>
                <a:cs typeface="Nunito"/>
                <a:sym typeface="Nunito"/>
              </a:rPr>
              <a:t> The Annual </a:t>
            </a:r>
            <a:r>
              <a:rPr b="1" lang="en-US" sz="2400">
                <a:latin typeface="Nunito"/>
                <a:ea typeface="Nunito"/>
                <a:cs typeface="Nunito"/>
                <a:sym typeface="Nunito"/>
              </a:rPr>
              <a:t>W</a:t>
            </a:r>
            <a:r>
              <a:rPr b="1" i="0" lang="en-US" sz="2400" u="none" cap="none" strike="noStrike">
                <a:solidFill>
                  <a:srgbClr val="000000"/>
                </a:solidFill>
                <a:latin typeface="Nunito"/>
                <a:ea typeface="Nunito"/>
                <a:cs typeface="Nunito"/>
                <a:sym typeface="Nunito"/>
              </a:rPr>
              <a:t>orld </a:t>
            </a:r>
            <a:r>
              <a:rPr b="1" lang="en-US" sz="2400">
                <a:latin typeface="Nunito"/>
                <a:ea typeface="Nunito"/>
                <a:cs typeface="Nunito"/>
                <a:sym typeface="Nunito"/>
              </a:rPr>
              <a:t>C</a:t>
            </a:r>
            <a:r>
              <a:rPr b="1" i="0" lang="en-US" sz="2400" u="none" cap="none" strike="noStrike">
                <a:solidFill>
                  <a:srgbClr val="000000"/>
                </a:solidFill>
                <a:latin typeface="Nunito"/>
                <a:ea typeface="Nunito"/>
                <a:cs typeface="Nunito"/>
                <a:sym typeface="Nunito"/>
              </a:rPr>
              <a:t>up for CV</a:t>
            </a:r>
            <a:endParaRPr i="0" sz="2400" u="none" cap="none" strike="noStrike">
              <a:solidFill>
                <a:srgbClr val="000000"/>
              </a:solidFill>
              <a:latin typeface="Nunito"/>
              <a:ea typeface="Nunito"/>
              <a:cs typeface="Nunito"/>
              <a:sym typeface="Nunito"/>
            </a:endParaRPr>
          </a:p>
          <a:p>
            <a:pPr indent="0" lvl="0" marL="5969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input</a:t>
            </a:r>
            <a:r>
              <a:rPr i="0" lang="en-US" sz="1900" u="none" cap="none" strike="noStrike">
                <a:solidFill>
                  <a:srgbClr val="000000"/>
                </a:solidFill>
                <a:latin typeface="Nunito"/>
                <a:ea typeface="Nunito"/>
                <a:cs typeface="Nunito"/>
                <a:sym typeface="Nunito"/>
              </a:rPr>
              <a:t>: colored image</a:t>
            </a:r>
            <a:endParaRPr i="0" sz="1900" u="none" cap="none" strike="noStrike">
              <a:solidFill>
                <a:srgbClr val="000000"/>
              </a:solidFill>
              <a:latin typeface="Nunito"/>
              <a:ea typeface="Nunito"/>
              <a:cs typeface="Nunito"/>
              <a:sym typeface="Nunito"/>
            </a:endParaRPr>
          </a:p>
          <a:p>
            <a:pPr indent="0" lvl="0" marL="596900" marR="0" rtl="0" algn="l">
              <a:lnSpc>
                <a:spcPct val="100699"/>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output</a:t>
            </a:r>
            <a:r>
              <a:rPr i="0" lang="en-US" sz="1900" u="none" cap="none" strike="noStrike">
                <a:solidFill>
                  <a:srgbClr val="000000"/>
                </a:solidFill>
                <a:latin typeface="Nunito"/>
                <a:ea typeface="Nunito"/>
                <a:cs typeface="Nunito"/>
                <a:sym typeface="Nunito"/>
              </a:rPr>
              <a:t>: 1000 outputs corresponding to the 1000 object classes  in the dataset</a:t>
            </a:r>
            <a:endParaRPr i="0" sz="1900" u="none" cap="none" strike="noStrike">
              <a:solidFill>
                <a:srgbClr val="000000"/>
              </a:solidFill>
              <a:latin typeface="Nunito"/>
              <a:ea typeface="Nunito"/>
              <a:cs typeface="Nunito"/>
              <a:sym typeface="Nunito"/>
            </a:endParaRPr>
          </a:p>
          <a:p>
            <a:pPr indent="0" lvl="0" marL="5969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1.2 M training images and 100,000 test images</a:t>
            </a:r>
            <a:endParaRPr i="0" sz="1900" u="none" cap="none" strike="noStrike">
              <a:solidFill>
                <a:srgbClr val="000000"/>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ge20a76ce30_7_954"/>
          <p:cNvGrpSpPr/>
          <p:nvPr/>
        </p:nvGrpSpPr>
        <p:grpSpPr>
          <a:xfrm>
            <a:off x="4486828" y="3391292"/>
            <a:ext cx="1381272" cy="44374"/>
            <a:chOff x="4239255" y="3202958"/>
            <a:chExt cx="1305057" cy="41910"/>
          </a:xfrm>
        </p:grpSpPr>
        <p:sp>
          <p:nvSpPr>
            <p:cNvPr id="562" name="Google Shape;562;ge20a76ce30_7_954"/>
            <p:cNvSpPr/>
            <p:nvPr/>
          </p:nvSpPr>
          <p:spPr>
            <a:xfrm>
              <a:off x="4239255" y="3223891"/>
              <a:ext cx="1247775" cy="0"/>
            </a:xfrm>
            <a:custGeom>
              <a:rect b="b" l="l" r="r" t="t"/>
              <a:pathLst>
                <a:path extrusionOk="0" h="120000" w="1247775">
                  <a:moveTo>
                    <a:pt x="0" y="0"/>
                  </a:moveTo>
                  <a:lnTo>
                    <a:pt x="1247272" y="0"/>
                  </a:lnTo>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63" name="Google Shape;563;ge20a76ce30_7_954"/>
            <p:cNvSpPr/>
            <p:nvPr/>
          </p:nvSpPr>
          <p:spPr>
            <a:xfrm>
              <a:off x="5486527" y="3202958"/>
              <a:ext cx="57785" cy="41910"/>
            </a:xfrm>
            <a:custGeom>
              <a:rect b="b" l="l" r="r" t="t"/>
              <a:pathLst>
                <a:path extrusionOk="0" h="41910" w="57785">
                  <a:moveTo>
                    <a:pt x="0" y="41865"/>
                  </a:moveTo>
                  <a:lnTo>
                    <a:pt x="0" y="0"/>
                  </a:lnTo>
                  <a:lnTo>
                    <a:pt x="57512" y="20932"/>
                  </a:lnTo>
                  <a:lnTo>
                    <a:pt x="0" y="41865"/>
                  </a:lnTo>
                  <a:close/>
                </a:path>
              </a:pathLst>
            </a:custGeom>
            <a:solidFill>
              <a:srgbClr val="EAEAE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64" name="Google Shape;564;ge20a76ce30_7_954"/>
            <p:cNvSpPr/>
            <p:nvPr/>
          </p:nvSpPr>
          <p:spPr>
            <a:xfrm>
              <a:off x="5486527" y="3202958"/>
              <a:ext cx="57785" cy="41910"/>
            </a:xfrm>
            <a:custGeom>
              <a:rect b="b" l="l" r="r" t="t"/>
              <a:pathLst>
                <a:path extrusionOk="0" h="41910" w="57785">
                  <a:moveTo>
                    <a:pt x="0" y="41865"/>
                  </a:moveTo>
                  <a:lnTo>
                    <a:pt x="57512" y="20932"/>
                  </a:lnTo>
                  <a:lnTo>
                    <a:pt x="0" y="0"/>
                  </a:lnTo>
                  <a:lnTo>
                    <a:pt x="0" y="41865"/>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565" name="Google Shape;565;ge20a76ce30_7_954"/>
          <p:cNvSpPr txBox="1"/>
          <p:nvPr/>
        </p:nvSpPr>
        <p:spPr>
          <a:xfrm>
            <a:off x="760105" y="6109165"/>
            <a:ext cx="8156700" cy="5985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300"/>
              <a:buFont typeface="Arial"/>
              <a:buNone/>
            </a:pPr>
            <a:r>
              <a:rPr b="0" i="1" lang="en-US" sz="1300" u="none" cap="none" strike="noStrike">
                <a:solidFill>
                  <a:srgbClr val="000000"/>
                </a:solidFill>
                <a:latin typeface="Arial"/>
                <a:ea typeface="Arial"/>
                <a:cs typeface="Arial"/>
                <a:sym typeface="Arial"/>
              </a:rPr>
              <a:t>Sourced with permission from: Deep Residual Learning for Image Recognition, Kaiming He (2015)</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5273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
        <p:nvSpPr>
          <p:cNvPr id="566" name="Google Shape;566;ge20a76ce30_7_954"/>
          <p:cNvSpPr txBox="1"/>
          <p:nvPr/>
        </p:nvSpPr>
        <p:spPr>
          <a:xfrm>
            <a:off x="2756776" y="5312555"/>
            <a:ext cx="18018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Plain Network</a:t>
            </a:r>
            <a:endParaRPr b="0" i="0" sz="2100" u="none" cap="none" strike="noStrike">
              <a:solidFill>
                <a:srgbClr val="000000"/>
              </a:solidFill>
              <a:latin typeface="Arial"/>
              <a:ea typeface="Arial"/>
              <a:cs typeface="Arial"/>
              <a:sym typeface="Arial"/>
            </a:endParaRPr>
          </a:p>
        </p:txBody>
      </p:sp>
      <p:sp>
        <p:nvSpPr>
          <p:cNvPr id="567" name="Google Shape;567;ge20a76ce30_7_954"/>
          <p:cNvSpPr txBox="1"/>
          <p:nvPr/>
        </p:nvSpPr>
        <p:spPr>
          <a:xfrm>
            <a:off x="8212548" y="5312555"/>
            <a:ext cx="9531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ResNet</a:t>
            </a:r>
            <a:endParaRPr b="0" i="0" sz="2100" u="none" cap="none" strike="noStrike">
              <a:solidFill>
                <a:srgbClr val="000000"/>
              </a:solidFill>
              <a:latin typeface="Arial"/>
              <a:ea typeface="Arial"/>
              <a:cs typeface="Arial"/>
              <a:sym typeface="Arial"/>
            </a:endParaRPr>
          </a:p>
        </p:txBody>
      </p:sp>
      <p:sp>
        <p:nvSpPr>
          <p:cNvPr id="568" name="Google Shape;568;ge20a76ce30_7_954"/>
          <p:cNvSpPr txBox="1"/>
          <p:nvPr/>
        </p:nvSpPr>
        <p:spPr>
          <a:xfrm>
            <a:off x="10937022" y="3004139"/>
            <a:ext cx="671400" cy="620700"/>
          </a:xfrm>
          <a:prstGeom prst="rect">
            <a:avLst/>
          </a:prstGeom>
          <a:noFill/>
          <a:ln>
            <a:noFill/>
          </a:ln>
        </p:spPr>
        <p:txBody>
          <a:bodyPr anchorCtr="0" anchor="t" bIns="0" lIns="0" spcFirstLastPara="1" rIns="0" wrap="square" tIns="13450">
            <a:spAutoFit/>
          </a:bodyPr>
          <a:lstStyle/>
          <a:p>
            <a:pPr indent="-152400" lvl="0" marL="165100" marR="0" rtl="0" algn="l">
              <a:lnSpc>
                <a:spcPct val="1076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entity  x</a:t>
            </a:r>
            <a:endParaRPr b="0" i="0" sz="1900" u="none" cap="none" strike="noStrike">
              <a:solidFill>
                <a:srgbClr val="000000"/>
              </a:solidFill>
              <a:latin typeface="Arial"/>
              <a:ea typeface="Arial"/>
              <a:cs typeface="Arial"/>
              <a:sym typeface="Arial"/>
            </a:endParaRPr>
          </a:p>
        </p:txBody>
      </p:sp>
      <p:sp>
        <p:nvSpPr>
          <p:cNvPr id="569" name="Google Shape;569;ge20a76ce30_7_954"/>
          <p:cNvSpPr txBox="1"/>
          <p:nvPr/>
        </p:nvSpPr>
        <p:spPr>
          <a:xfrm>
            <a:off x="6626766" y="2034078"/>
            <a:ext cx="1614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x</a:t>
            </a:r>
            <a:endParaRPr b="0" i="0" sz="2100" u="none" cap="none" strike="noStrike">
              <a:solidFill>
                <a:srgbClr val="000000"/>
              </a:solidFill>
              <a:latin typeface="Arial"/>
              <a:ea typeface="Arial"/>
              <a:cs typeface="Arial"/>
              <a:sym typeface="Arial"/>
            </a:endParaRPr>
          </a:p>
        </p:txBody>
      </p:sp>
      <p:sp>
        <p:nvSpPr>
          <p:cNvPr id="570" name="Google Shape;570;ge20a76ce30_7_954"/>
          <p:cNvSpPr txBox="1"/>
          <p:nvPr/>
        </p:nvSpPr>
        <p:spPr>
          <a:xfrm>
            <a:off x="6455200" y="3025250"/>
            <a:ext cx="7860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F(x)</a:t>
            </a:r>
            <a:endParaRPr b="0" i="0" sz="2100" u="none" cap="none" strike="noStrike">
              <a:solidFill>
                <a:srgbClr val="000000"/>
              </a:solidFill>
              <a:latin typeface="Arial"/>
              <a:ea typeface="Arial"/>
              <a:cs typeface="Arial"/>
              <a:sym typeface="Arial"/>
            </a:endParaRPr>
          </a:p>
        </p:txBody>
      </p:sp>
      <p:sp>
        <p:nvSpPr>
          <p:cNvPr id="571" name="Google Shape;571;ge20a76ce30_7_954"/>
          <p:cNvSpPr txBox="1"/>
          <p:nvPr/>
        </p:nvSpPr>
        <p:spPr>
          <a:xfrm>
            <a:off x="5866142" y="4202513"/>
            <a:ext cx="10035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H(x) = F</a:t>
            </a:r>
            <a:endParaRPr b="0" i="0" sz="2100" u="none" cap="none" strike="noStrike">
              <a:solidFill>
                <a:srgbClr val="000000"/>
              </a:solidFill>
              <a:latin typeface="Arial"/>
              <a:ea typeface="Arial"/>
              <a:cs typeface="Arial"/>
              <a:sym typeface="Arial"/>
            </a:endParaRPr>
          </a:p>
        </p:txBody>
      </p:sp>
      <p:sp>
        <p:nvSpPr>
          <p:cNvPr id="572" name="Google Shape;572;ge20a76ce30_7_954"/>
          <p:cNvSpPr txBox="1"/>
          <p:nvPr/>
        </p:nvSpPr>
        <p:spPr>
          <a:xfrm>
            <a:off x="6721937" y="3062701"/>
            <a:ext cx="4228800" cy="1569900"/>
          </a:xfrm>
          <a:prstGeom prst="rect">
            <a:avLst/>
          </a:prstGeom>
          <a:noFill/>
          <a:ln>
            <a:noFill/>
          </a:ln>
        </p:spPr>
        <p:txBody>
          <a:bodyPr anchorCtr="0" anchor="t" bIns="0" lIns="0" spcFirstLastPara="1" rIns="0" wrap="square" tIns="0">
            <a:spAutoFit/>
          </a:bodyPr>
          <a:lstStyle/>
          <a:p>
            <a:pPr indent="0" lvl="0" marL="0" marR="0" rtl="0" algn="l">
              <a:lnSpc>
                <a:spcPct val="67666"/>
              </a:lnSpc>
              <a:spcBef>
                <a:spcPts val="0"/>
              </a:spcBef>
              <a:spcAft>
                <a:spcPts val="0"/>
              </a:spcAft>
              <a:buClr>
                <a:srgbClr val="000000"/>
              </a:buClr>
              <a:buSzPts val="3200"/>
              <a:buFont typeface="Arial"/>
              <a:buNone/>
            </a:pPr>
            <a:r>
              <a:rPr b="0" baseline="-25000" i="1" lang="en-US" sz="32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139700" marR="0" rtl="0" algn="l">
              <a:lnSpc>
                <a:spcPct val="100000"/>
              </a:lnSpc>
              <a:spcBef>
                <a:spcPts val="160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(x) + x</a:t>
            </a:r>
            <a:endParaRPr b="0" i="0" sz="2100" u="none" cap="none" strike="noStrike">
              <a:solidFill>
                <a:srgbClr val="000000"/>
              </a:solidFill>
              <a:latin typeface="Arial"/>
              <a:ea typeface="Arial"/>
              <a:cs typeface="Arial"/>
              <a:sym typeface="Arial"/>
            </a:endParaRPr>
          </a:p>
        </p:txBody>
      </p:sp>
      <p:pic>
        <p:nvPicPr>
          <p:cNvPr id="573" name="Google Shape;573;ge20a76ce30_7_954"/>
          <p:cNvPicPr preferRelativeResize="0"/>
          <p:nvPr/>
        </p:nvPicPr>
        <p:blipFill rotWithShape="1">
          <a:blip r:embed="rId4">
            <a:alphaModFix/>
          </a:blip>
          <a:srcRect b="0" l="0" r="0" t="0"/>
          <a:stretch/>
        </p:blipFill>
        <p:spPr>
          <a:xfrm>
            <a:off x="7743033" y="1358855"/>
            <a:ext cx="4153606" cy="3669689"/>
          </a:xfrm>
          <a:prstGeom prst="rect">
            <a:avLst/>
          </a:prstGeom>
          <a:noFill/>
          <a:ln>
            <a:noFill/>
          </a:ln>
        </p:spPr>
      </p:pic>
      <p:graphicFrame>
        <p:nvGraphicFramePr>
          <p:cNvPr id="574" name="Google Shape;574;ge20a76ce30_7_954"/>
          <p:cNvGraphicFramePr/>
          <p:nvPr/>
        </p:nvGraphicFramePr>
        <p:xfrm>
          <a:off x="2891565" y="2663189"/>
          <a:ext cx="3000000" cy="3000000"/>
        </p:xfrm>
        <a:graphic>
          <a:graphicData uri="http://schemas.openxmlformats.org/drawingml/2006/table">
            <a:tbl>
              <a:tblPr bandRow="1" firstRow="1">
                <a:noFill/>
                <a:tableStyleId>{2AA8CFFA-BDC8-4A7E-BEA4-B20BB93B3E18}</a:tableStyleId>
              </a:tblPr>
              <a:tblGrid>
                <a:gridCol w="990675"/>
                <a:gridCol w="990675"/>
              </a:tblGrid>
              <a:tr h="445350">
                <a:tc gridSpan="2">
                  <a:txBody>
                    <a:bodyPr/>
                    <a:lstStyle/>
                    <a:p>
                      <a:pPr indent="0" lvl="0" marL="241300" marR="0" rtl="0" algn="l">
                        <a:lnSpc>
                          <a:spcPct val="100000"/>
                        </a:lnSpc>
                        <a:spcBef>
                          <a:spcPts val="0"/>
                        </a:spcBef>
                        <a:spcAft>
                          <a:spcPts val="0"/>
                        </a:spcAft>
                        <a:buClr>
                          <a:srgbClr val="000000"/>
                        </a:buClr>
                        <a:buSzPts val="2100"/>
                        <a:buFont typeface="Arial"/>
                        <a:buNone/>
                      </a:pPr>
                      <a:r>
                        <a:rPr lang="en-US" sz="2100" u="none" cap="none" strike="noStrike">
                          <a:latin typeface="Arial"/>
                          <a:ea typeface="Arial"/>
                          <a:cs typeface="Arial"/>
                          <a:sym typeface="Arial"/>
                        </a:rPr>
                        <a:t>Weight layer</a:t>
                      </a:r>
                      <a:endParaRPr sz="2100" u="none" cap="none" strike="noStrike">
                        <a:latin typeface="Arial"/>
                        <a:ea typeface="Arial"/>
                        <a:cs typeface="Arial"/>
                        <a:sym typeface="Arial"/>
                      </a:endParaRPr>
                    </a:p>
                  </a:txBody>
                  <a:tcPr marT="29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010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0" marB="0" marR="0" marL="0">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279400" marR="0" rtl="0" algn="l">
                        <a:lnSpc>
                          <a:spcPct val="101875"/>
                        </a:lnSpc>
                        <a:spcBef>
                          <a:spcPts val="0"/>
                        </a:spcBef>
                        <a:spcAft>
                          <a:spcPts val="0"/>
                        </a:spcAft>
                        <a:buClr>
                          <a:srgbClr val="000000"/>
                        </a:buClr>
                        <a:buSzPts val="1700"/>
                        <a:buFont typeface="Arial"/>
                        <a:buNone/>
                      </a:pPr>
                      <a:r>
                        <a:rPr i="1" lang="en-US" sz="1700" u="none" cap="none" strike="noStrike">
                          <a:latin typeface="Arial"/>
                          <a:ea typeface="Arial"/>
                          <a:cs typeface="Arial"/>
                          <a:sym typeface="Arial"/>
                        </a:rPr>
                        <a:t>relu</a:t>
                      </a:r>
                      <a:endParaRPr sz="1700" u="none" cap="none" strike="noStrike">
                        <a:latin typeface="Arial"/>
                        <a:ea typeface="Arial"/>
                        <a:cs typeface="Arial"/>
                        <a:sym typeface="Arial"/>
                      </a:endParaRPr>
                    </a:p>
                  </a:txBody>
                  <a:tcPr marT="0" marB="0" marR="0" marL="0">
                    <a:lnL cap="flat" cmpd="sng" w="2857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pSp>
        <p:nvGrpSpPr>
          <p:cNvPr id="575" name="Google Shape;575;ge20a76ce30_7_954"/>
          <p:cNvGrpSpPr/>
          <p:nvPr/>
        </p:nvGrpSpPr>
        <p:grpSpPr>
          <a:xfrm>
            <a:off x="3831511" y="3917576"/>
            <a:ext cx="111554" cy="593138"/>
            <a:chOff x="3620097" y="3700015"/>
            <a:chExt cx="105399" cy="560198"/>
          </a:xfrm>
        </p:grpSpPr>
        <p:pic>
          <p:nvPicPr>
            <p:cNvPr id="576" name="Google Shape;576;ge20a76ce30_7_954"/>
            <p:cNvPicPr preferRelativeResize="0"/>
            <p:nvPr/>
          </p:nvPicPr>
          <p:blipFill rotWithShape="1">
            <a:blip r:embed="rId5">
              <a:alphaModFix/>
            </a:blip>
            <a:srcRect b="0" l="0" r="0" t="0"/>
            <a:stretch/>
          </p:blipFill>
          <p:spPr>
            <a:xfrm>
              <a:off x="3620097" y="3700015"/>
              <a:ext cx="105399" cy="560198"/>
            </a:xfrm>
            <a:prstGeom prst="rect">
              <a:avLst/>
            </a:prstGeom>
            <a:noFill/>
            <a:ln>
              <a:noFill/>
            </a:ln>
          </p:spPr>
        </p:pic>
        <p:pic>
          <p:nvPicPr>
            <p:cNvPr id="577" name="Google Shape;577;ge20a76ce30_7_954"/>
            <p:cNvPicPr preferRelativeResize="0"/>
            <p:nvPr/>
          </p:nvPicPr>
          <p:blipFill rotWithShape="1">
            <a:blip r:embed="rId6">
              <a:alphaModFix/>
            </a:blip>
            <a:srcRect b="0" l="0" r="0" t="0"/>
            <a:stretch/>
          </p:blipFill>
          <p:spPr>
            <a:xfrm>
              <a:off x="3631525" y="4059194"/>
              <a:ext cx="82528" cy="103879"/>
            </a:xfrm>
            <a:prstGeom prst="rect">
              <a:avLst/>
            </a:prstGeom>
            <a:noFill/>
            <a:ln>
              <a:noFill/>
            </a:ln>
          </p:spPr>
        </p:pic>
      </p:grpSp>
      <p:graphicFrame>
        <p:nvGraphicFramePr>
          <p:cNvPr id="578" name="Google Shape;578;ge20a76ce30_7_954"/>
          <p:cNvGraphicFramePr/>
          <p:nvPr/>
        </p:nvGraphicFramePr>
        <p:xfrm>
          <a:off x="2891565" y="3501867"/>
          <a:ext cx="3000000" cy="3000000"/>
        </p:xfrm>
        <a:graphic>
          <a:graphicData uri="http://schemas.openxmlformats.org/drawingml/2006/table">
            <a:tbl>
              <a:tblPr bandRow="1" firstRow="1">
                <a:noFill/>
                <a:tableStyleId>{2AA8CFFA-BDC8-4A7E-BEA4-B20BB93B3E18}</a:tableStyleId>
              </a:tblPr>
              <a:tblGrid>
                <a:gridCol w="990675"/>
                <a:gridCol w="990675"/>
              </a:tblGrid>
              <a:tr h="445350">
                <a:tc gridSpan="2">
                  <a:txBody>
                    <a:bodyPr/>
                    <a:lstStyle/>
                    <a:p>
                      <a:pPr indent="0" lvl="0" marL="241300" marR="0" rtl="0" algn="l">
                        <a:lnSpc>
                          <a:spcPct val="100000"/>
                        </a:lnSpc>
                        <a:spcBef>
                          <a:spcPts val="0"/>
                        </a:spcBef>
                        <a:spcAft>
                          <a:spcPts val="0"/>
                        </a:spcAft>
                        <a:buClr>
                          <a:srgbClr val="000000"/>
                        </a:buClr>
                        <a:buSzPts val="2100"/>
                        <a:buFont typeface="Arial"/>
                        <a:buNone/>
                      </a:pPr>
                      <a:r>
                        <a:rPr lang="en-US" sz="2100" u="none" cap="none" strike="noStrike">
                          <a:latin typeface="Arial"/>
                          <a:ea typeface="Arial"/>
                          <a:cs typeface="Arial"/>
                          <a:sym typeface="Arial"/>
                        </a:rPr>
                        <a:t>Weight layer</a:t>
                      </a:r>
                      <a:endParaRPr sz="2100" u="none" cap="none" strike="noStrike">
                        <a:latin typeface="Arial"/>
                        <a:ea typeface="Arial"/>
                        <a:cs typeface="Arial"/>
                        <a:sym typeface="Arial"/>
                      </a:endParaRPr>
                    </a:p>
                  </a:txBody>
                  <a:tcPr marT="296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893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0" marB="0" marR="0" marL="0">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279400" marR="0" rtl="0" algn="l">
                        <a:lnSpc>
                          <a:spcPct val="100000"/>
                        </a:lnSpc>
                        <a:spcBef>
                          <a:spcPts val="0"/>
                        </a:spcBef>
                        <a:spcAft>
                          <a:spcPts val="0"/>
                        </a:spcAft>
                        <a:buClr>
                          <a:srgbClr val="000000"/>
                        </a:buClr>
                        <a:buSzPts val="1700"/>
                        <a:buFont typeface="Arial"/>
                        <a:buNone/>
                      </a:pPr>
                      <a:r>
                        <a:rPr i="1" lang="en-US" sz="1700" u="none" cap="none" strike="noStrike">
                          <a:latin typeface="Arial"/>
                          <a:ea typeface="Arial"/>
                          <a:cs typeface="Arial"/>
                          <a:sym typeface="Arial"/>
                        </a:rPr>
                        <a:t>relu</a:t>
                      </a:r>
                      <a:endParaRPr sz="1700" u="none" cap="none" strike="noStrike">
                        <a:latin typeface="Arial"/>
                        <a:ea typeface="Arial"/>
                        <a:cs typeface="Arial"/>
                        <a:sym typeface="Arial"/>
                      </a:endParaRPr>
                    </a:p>
                  </a:txBody>
                  <a:tcPr marT="79325" marB="0" marR="0" marL="0">
                    <a:lnL cap="flat" cmpd="sng" w="2857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grpSp>
        <p:nvGrpSpPr>
          <p:cNvPr id="579" name="Google Shape;579;ge20a76ce30_7_954"/>
          <p:cNvGrpSpPr/>
          <p:nvPr/>
        </p:nvGrpSpPr>
        <p:grpSpPr>
          <a:xfrm>
            <a:off x="3831511" y="2099920"/>
            <a:ext cx="111554" cy="645231"/>
            <a:chOff x="3620097" y="1983302"/>
            <a:chExt cx="105399" cy="609398"/>
          </a:xfrm>
        </p:grpSpPr>
        <p:pic>
          <p:nvPicPr>
            <p:cNvPr id="580" name="Google Shape;580;ge20a76ce30_7_954"/>
            <p:cNvPicPr preferRelativeResize="0"/>
            <p:nvPr/>
          </p:nvPicPr>
          <p:blipFill rotWithShape="1">
            <a:blip r:embed="rId7">
              <a:alphaModFix/>
            </a:blip>
            <a:srcRect b="0" l="0" r="0" t="0"/>
            <a:stretch/>
          </p:blipFill>
          <p:spPr>
            <a:xfrm>
              <a:off x="3620097" y="1983302"/>
              <a:ext cx="105399" cy="609398"/>
            </a:xfrm>
            <a:prstGeom prst="rect">
              <a:avLst/>
            </a:prstGeom>
            <a:noFill/>
            <a:ln>
              <a:noFill/>
            </a:ln>
          </p:spPr>
        </p:pic>
        <p:sp>
          <p:nvSpPr>
            <p:cNvPr id="581" name="Google Shape;581;ge20a76ce30_7_954"/>
            <p:cNvSpPr/>
            <p:nvPr/>
          </p:nvSpPr>
          <p:spPr>
            <a:xfrm>
              <a:off x="3672790" y="2015998"/>
              <a:ext cx="0" cy="417194"/>
            </a:xfrm>
            <a:custGeom>
              <a:rect b="b" l="l" r="r" t="t"/>
              <a:pathLst>
                <a:path extrusionOk="0" h="417194" w="120000">
                  <a:moveTo>
                    <a:pt x="0" y="0"/>
                  </a:moveTo>
                  <a:lnTo>
                    <a:pt x="0" y="41695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582" name="Google Shape;582;ge20a76ce30_7_954"/>
            <p:cNvPicPr preferRelativeResize="0"/>
            <p:nvPr/>
          </p:nvPicPr>
          <p:blipFill rotWithShape="1">
            <a:blip r:embed="rId6">
              <a:alphaModFix/>
            </a:blip>
            <a:srcRect b="0" l="0" r="0" t="0"/>
            <a:stretch/>
          </p:blipFill>
          <p:spPr>
            <a:xfrm>
              <a:off x="3631525" y="2391684"/>
              <a:ext cx="82528" cy="103880"/>
            </a:xfrm>
            <a:prstGeom prst="rect">
              <a:avLst/>
            </a:prstGeom>
            <a:noFill/>
            <a:ln>
              <a:noFill/>
            </a:ln>
          </p:spPr>
        </p:pic>
      </p:grpSp>
      <p:pic>
        <p:nvPicPr>
          <p:cNvPr id="583" name="Google Shape;583;ge20a76ce30_7_954"/>
          <p:cNvPicPr preferRelativeResize="0"/>
          <p:nvPr/>
        </p:nvPicPr>
        <p:blipFill rotWithShape="1">
          <a:blip r:embed="rId8">
            <a:alphaModFix/>
          </a:blip>
          <a:srcRect b="0" l="0" r="0" t="0"/>
          <a:stretch/>
        </p:blipFill>
        <p:spPr>
          <a:xfrm>
            <a:off x="3831635" y="3078984"/>
            <a:ext cx="111558" cy="504661"/>
          </a:xfrm>
          <a:prstGeom prst="rect">
            <a:avLst/>
          </a:prstGeom>
          <a:noFill/>
          <a:ln>
            <a:noFill/>
          </a:ln>
        </p:spPr>
      </p:pic>
      <p:grpSp>
        <p:nvGrpSpPr>
          <p:cNvPr id="584" name="Google Shape;584;ge20a76ce30_7_954"/>
          <p:cNvGrpSpPr/>
          <p:nvPr/>
        </p:nvGrpSpPr>
        <p:grpSpPr>
          <a:xfrm>
            <a:off x="3831511" y="3078915"/>
            <a:ext cx="111554" cy="504835"/>
            <a:chOff x="3620097" y="2907929"/>
            <a:chExt cx="105399" cy="476799"/>
          </a:xfrm>
        </p:grpSpPr>
        <p:pic>
          <p:nvPicPr>
            <p:cNvPr id="585" name="Google Shape;585;ge20a76ce30_7_954"/>
            <p:cNvPicPr preferRelativeResize="0"/>
            <p:nvPr/>
          </p:nvPicPr>
          <p:blipFill rotWithShape="1">
            <a:blip r:embed="rId9">
              <a:alphaModFix/>
            </a:blip>
            <a:srcRect b="0" l="0" r="0" t="0"/>
            <a:stretch/>
          </p:blipFill>
          <p:spPr>
            <a:xfrm>
              <a:off x="3620097" y="2907929"/>
              <a:ext cx="105399" cy="476799"/>
            </a:xfrm>
            <a:prstGeom prst="rect">
              <a:avLst/>
            </a:prstGeom>
            <a:noFill/>
            <a:ln>
              <a:noFill/>
            </a:ln>
          </p:spPr>
        </p:pic>
        <p:pic>
          <p:nvPicPr>
            <p:cNvPr id="586" name="Google Shape;586;ge20a76ce30_7_954"/>
            <p:cNvPicPr preferRelativeResize="0"/>
            <p:nvPr/>
          </p:nvPicPr>
          <p:blipFill rotWithShape="1">
            <a:blip r:embed="rId6">
              <a:alphaModFix/>
            </a:blip>
            <a:srcRect b="0" l="0" r="0" t="0"/>
            <a:stretch/>
          </p:blipFill>
          <p:spPr>
            <a:xfrm>
              <a:off x="3631525" y="3183709"/>
              <a:ext cx="82528" cy="103880"/>
            </a:xfrm>
            <a:prstGeom prst="rect">
              <a:avLst/>
            </a:prstGeom>
            <a:noFill/>
            <a:ln>
              <a:noFill/>
            </a:ln>
          </p:spPr>
        </p:pic>
      </p:grpSp>
      <p:sp>
        <p:nvSpPr>
          <p:cNvPr id="587" name="Google Shape;587;ge20a76ce30_7_954"/>
          <p:cNvSpPr txBox="1"/>
          <p:nvPr/>
        </p:nvSpPr>
        <p:spPr>
          <a:xfrm>
            <a:off x="2511123" y="2034078"/>
            <a:ext cx="1614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x</a:t>
            </a:r>
            <a:endParaRPr b="0" i="0" sz="2100" u="none" cap="none" strike="noStrike">
              <a:solidFill>
                <a:srgbClr val="000000"/>
              </a:solidFill>
              <a:latin typeface="Arial"/>
              <a:ea typeface="Arial"/>
              <a:cs typeface="Arial"/>
              <a:sym typeface="Arial"/>
            </a:endParaRPr>
          </a:p>
        </p:txBody>
      </p:sp>
      <p:sp>
        <p:nvSpPr>
          <p:cNvPr id="588" name="Google Shape;588;ge20a76ce30_7_954"/>
          <p:cNvSpPr txBox="1"/>
          <p:nvPr/>
        </p:nvSpPr>
        <p:spPr>
          <a:xfrm>
            <a:off x="2324594" y="4168901"/>
            <a:ext cx="5349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b="0" i="1" lang="en-US" sz="2100" u="none" cap="none" strike="noStrike">
                <a:solidFill>
                  <a:srgbClr val="000000"/>
                </a:solidFill>
                <a:latin typeface="Arial"/>
                <a:ea typeface="Arial"/>
                <a:cs typeface="Arial"/>
                <a:sym typeface="Arial"/>
              </a:rPr>
              <a:t>H(x)</a:t>
            </a:r>
            <a:endParaRPr b="0" i="0" sz="2100" u="none" cap="none" strike="noStrike">
              <a:solidFill>
                <a:srgbClr val="000000"/>
              </a:solidFill>
              <a:latin typeface="Arial"/>
              <a:ea typeface="Arial"/>
              <a:cs typeface="Arial"/>
              <a:sym typeface="Arial"/>
            </a:endParaRPr>
          </a:p>
        </p:txBody>
      </p:sp>
      <p:sp>
        <p:nvSpPr>
          <p:cNvPr id="589" name="Google Shape;589;ge20a76ce30_7_954"/>
          <p:cNvSpPr txBox="1"/>
          <p:nvPr>
            <p:ph type="title"/>
          </p:nvPr>
        </p:nvSpPr>
        <p:spPr>
          <a:xfrm>
            <a:off x="270540" y="193028"/>
            <a:ext cx="46221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ResNet</a:t>
            </a:r>
            <a:endParaRPr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chemeClr val="dk1"/>
                </a:solidFill>
                <a:latin typeface="Arial"/>
                <a:ea typeface="Arial"/>
                <a:cs typeface="Arial"/>
                <a:sym typeface="Arial"/>
              </a:rPr>
              <a:t>[He et al., 2015]</a:t>
            </a:r>
            <a:endParaRPr sz="25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e20a76ce30_7_939"/>
          <p:cNvSpPr txBox="1"/>
          <p:nvPr/>
        </p:nvSpPr>
        <p:spPr>
          <a:xfrm>
            <a:off x="1091625" y="1637250"/>
            <a:ext cx="9559500" cy="3017400"/>
          </a:xfrm>
          <a:prstGeom prst="rect">
            <a:avLst/>
          </a:prstGeom>
          <a:noFill/>
          <a:ln>
            <a:noFill/>
          </a:ln>
        </p:spPr>
        <p:txBody>
          <a:bodyPr anchorCtr="0" anchor="t" bIns="0" lIns="0" spcFirstLastPara="1" rIns="0" wrap="square" tIns="13450">
            <a:spAutoFit/>
          </a:bodyPr>
          <a:lstStyle/>
          <a:p>
            <a:pPr indent="-304800" lvl="0" marL="330200" marR="0" rtl="0" algn="l">
              <a:lnSpc>
                <a:spcPct val="119375"/>
              </a:lnSpc>
              <a:spcBef>
                <a:spcPts val="0"/>
              </a:spcBef>
              <a:spcAft>
                <a:spcPts val="0"/>
              </a:spcAft>
              <a:buClr>
                <a:srgbClr val="000000"/>
              </a:buClr>
              <a:buSzPts val="2400"/>
              <a:buFont typeface="Nunito"/>
              <a:buChar char="•"/>
            </a:pPr>
            <a:r>
              <a:rPr i="0" lang="en-US" sz="2400" u="none" cap="none" strike="noStrike">
                <a:solidFill>
                  <a:srgbClr val="000000"/>
                </a:solidFill>
                <a:latin typeface="Nunito"/>
                <a:ea typeface="Nunito"/>
                <a:cs typeface="Nunito"/>
                <a:sym typeface="Nunito"/>
              </a:rPr>
              <a:t>Batch Normalization after every CONV layer</a:t>
            </a:r>
            <a:endParaRPr i="0" sz="2400" u="none" cap="none" strike="noStrike">
              <a:solidFill>
                <a:srgbClr val="000000"/>
              </a:solidFill>
              <a:latin typeface="Nunito"/>
              <a:ea typeface="Nunito"/>
              <a:cs typeface="Nunito"/>
              <a:sym typeface="Nunito"/>
            </a:endParaRPr>
          </a:p>
          <a:p>
            <a:pPr indent="-304800" lvl="0" marL="330200" marR="0" rtl="0" algn="l">
              <a:lnSpc>
                <a:spcPct val="118750"/>
              </a:lnSpc>
              <a:spcBef>
                <a:spcPts val="0"/>
              </a:spcBef>
              <a:spcAft>
                <a:spcPts val="0"/>
              </a:spcAft>
              <a:buClr>
                <a:srgbClr val="000000"/>
              </a:buClr>
              <a:buSzPts val="2400"/>
              <a:buFont typeface="Nunito"/>
              <a:buChar char="•"/>
            </a:pPr>
            <a:r>
              <a:rPr i="0" lang="en-US" sz="2400" u="none" cap="none" strike="noStrike">
                <a:solidFill>
                  <a:srgbClr val="000000"/>
                </a:solidFill>
                <a:latin typeface="Nunito"/>
                <a:ea typeface="Nunito"/>
                <a:cs typeface="Nunito"/>
                <a:sym typeface="Nunito"/>
              </a:rPr>
              <a:t>Xavier/2 initialization from He et al.</a:t>
            </a:r>
            <a:endParaRPr i="0" sz="2400" u="none" cap="none" strike="noStrike">
              <a:solidFill>
                <a:srgbClr val="000000"/>
              </a:solidFill>
              <a:latin typeface="Nunito"/>
              <a:ea typeface="Nunito"/>
              <a:cs typeface="Nunito"/>
              <a:sym typeface="Nunito"/>
            </a:endParaRPr>
          </a:p>
          <a:p>
            <a:pPr indent="-304800" lvl="0" marL="330200" marR="0" rtl="0" algn="l">
              <a:lnSpc>
                <a:spcPct val="118750"/>
              </a:lnSpc>
              <a:spcBef>
                <a:spcPts val="0"/>
              </a:spcBef>
              <a:spcAft>
                <a:spcPts val="0"/>
              </a:spcAft>
              <a:buClr>
                <a:srgbClr val="000000"/>
              </a:buClr>
              <a:buSzPts val="2400"/>
              <a:buFont typeface="Nunito"/>
              <a:buChar char="•"/>
            </a:pPr>
            <a:r>
              <a:rPr i="0" lang="en-US" sz="2400" u="none" cap="none" strike="noStrike">
                <a:solidFill>
                  <a:srgbClr val="000000"/>
                </a:solidFill>
                <a:latin typeface="Nunito"/>
                <a:ea typeface="Nunito"/>
                <a:cs typeface="Nunito"/>
                <a:sym typeface="Nunito"/>
              </a:rPr>
              <a:t>SGD + Momentum (0.9)</a:t>
            </a:r>
            <a:endParaRPr i="0" sz="2400" u="none" cap="none" strike="noStrike">
              <a:solidFill>
                <a:srgbClr val="000000"/>
              </a:solidFill>
              <a:latin typeface="Nunito"/>
              <a:ea typeface="Nunito"/>
              <a:cs typeface="Nunito"/>
              <a:sym typeface="Nunito"/>
            </a:endParaRPr>
          </a:p>
          <a:p>
            <a:pPr indent="-304800" lvl="0" marL="330200" marR="0" rtl="0" algn="l">
              <a:lnSpc>
                <a:spcPct val="118750"/>
              </a:lnSpc>
              <a:spcBef>
                <a:spcPts val="0"/>
              </a:spcBef>
              <a:spcAft>
                <a:spcPts val="0"/>
              </a:spcAft>
              <a:buClr>
                <a:srgbClr val="000000"/>
              </a:buClr>
              <a:buSzPts val="2400"/>
              <a:buFont typeface="Nunito"/>
              <a:buChar char="•"/>
            </a:pPr>
            <a:r>
              <a:rPr i="0" lang="en-US" sz="2400" u="none" cap="none" strike="noStrike">
                <a:solidFill>
                  <a:srgbClr val="000000"/>
                </a:solidFill>
                <a:latin typeface="Nunito"/>
                <a:ea typeface="Nunito"/>
                <a:cs typeface="Nunito"/>
                <a:sym typeface="Nunito"/>
              </a:rPr>
              <a:t>Learning rate: 0.1, divided by 10 when validation error plateaus</a:t>
            </a:r>
            <a:endParaRPr i="0" sz="2400" u="none" cap="none" strike="noStrike">
              <a:solidFill>
                <a:srgbClr val="000000"/>
              </a:solidFill>
              <a:latin typeface="Nunito"/>
              <a:ea typeface="Nunito"/>
              <a:cs typeface="Nunito"/>
              <a:sym typeface="Nunito"/>
            </a:endParaRPr>
          </a:p>
          <a:p>
            <a:pPr indent="-304800" lvl="0" marL="330200" marR="0" rtl="0" algn="l">
              <a:lnSpc>
                <a:spcPct val="118750"/>
              </a:lnSpc>
              <a:spcBef>
                <a:spcPts val="0"/>
              </a:spcBef>
              <a:spcAft>
                <a:spcPts val="0"/>
              </a:spcAft>
              <a:buClr>
                <a:srgbClr val="000000"/>
              </a:buClr>
              <a:buSzPts val="2400"/>
              <a:buFont typeface="Nunito"/>
              <a:buChar char="•"/>
            </a:pPr>
            <a:r>
              <a:rPr i="0" lang="en-US" sz="2400" u="none" cap="none" strike="noStrike">
                <a:solidFill>
                  <a:srgbClr val="000000"/>
                </a:solidFill>
                <a:latin typeface="Nunito"/>
                <a:ea typeface="Nunito"/>
                <a:cs typeface="Nunito"/>
                <a:sym typeface="Nunito"/>
              </a:rPr>
              <a:t>Mini-batch size 256</a:t>
            </a:r>
            <a:endParaRPr i="0" sz="2400" u="none" cap="none" strike="noStrike">
              <a:solidFill>
                <a:srgbClr val="000000"/>
              </a:solidFill>
              <a:latin typeface="Nunito"/>
              <a:ea typeface="Nunito"/>
              <a:cs typeface="Nunito"/>
              <a:sym typeface="Nunito"/>
            </a:endParaRPr>
          </a:p>
          <a:p>
            <a:pPr indent="-304800" lvl="0" marL="330200" marR="0" rtl="0" algn="l">
              <a:lnSpc>
                <a:spcPct val="118750"/>
              </a:lnSpc>
              <a:spcBef>
                <a:spcPts val="0"/>
              </a:spcBef>
              <a:spcAft>
                <a:spcPts val="0"/>
              </a:spcAft>
              <a:buClr>
                <a:srgbClr val="000000"/>
              </a:buClr>
              <a:buSzPts val="2400"/>
              <a:buFont typeface="Nunito"/>
              <a:buChar char="•"/>
            </a:pPr>
            <a:r>
              <a:rPr i="0" lang="en-US" sz="2400" u="none" cap="none" strike="noStrike">
                <a:solidFill>
                  <a:srgbClr val="000000"/>
                </a:solidFill>
                <a:latin typeface="Nunito"/>
                <a:ea typeface="Nunito"/>
                <a:cs typeface="Nunito"/>
                <a:sym typeface="Nunito"/>
              </a:rPr>
              <a:t>Weight decay of 1e-5</a:t>
            </a:r>
            <a:endParaRPr i="0" sz="2400" u="none" cap="none" strike="noStrike">
              <a:solidFill>
                <a:srgbClr val="000000"/>
              </a:solidFill>
              <a:latin typeface="Nunito"/>
              <a:ea typeface="Nunito"/>
              <a:cs typeface="Nunito"/>
              <a:sym typeface="Nunito"/>
            </a:endParaRPr>
          </a:p>
          <a:p>
            <a:pPr indent="-304800" lvl="0" marL="330200" marR="0" rtl="0" algn="l">
              <a:lnSpc>
                <a:spcPct val="119375"/>
              </a:lnSpc>
              <a:spcBef>
                <a:spcPts val="0"/>
              </a:spcBef>
              <a:spcAft>
                <a:spcPts val="0"/>
              </a:spcAft>
              <a:buClr>
                <a:srgbClr val="000000"/>
              </a:buClr>
              <a:buSzPts val="2400"/>
              <a:buFont typeface="Nunito"/>
              <a:buChar char="•"/>
            </a:pPr>
            <a:r>
              <a:rPr i="0" lang="en-US" sz="2400" u="none" cap="none" strike="noStrike">
                <a:solidFill>
                  <a:srgbClr val="000000"/>
                </a:solidFill>
                <a:latin typeface="Nunito"/>
                <a:ea typeface="Nunito"/>
                <a:cs typeface="Nunito"/>
                <a:sym typeface="Nunito"/>
              </a:rPr>
              <a:t>No dropout used</a:t>
            </a:r>
            <a:endParaRPr i="0" sz="2400" u="none" cap="none" strike="noStrike">
              <a:solidFill>
                <a:srgbClr val="000000"/>
              </a:solidFill>
              <a:latin typeface="Nunito"/>
              <a:ea typeface="Nunito"/>
              <a:cs typeface="Nunito"/>
              <a:sym typeface="Nunito"/>
            </a:endParaRPr>
          </a:p>
        </p:txBody>
      </p:sp>
      <p:sp>
        <p:nvSpPr>
          <p:cNvPr id="595" name="Google Shape;595;ge20a76ce30_7_939"/>
          <p:cNvSpPr txBox="1"/>
          <p:nvPr>
            <p:ph type="title"/>
          </p:nvPr>
        </p:nvSpPr>
        <p:spPr>
          <a:xfrm>
            <a:off x="270540" y="193028"/>
            <a:ext cx="46221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ResNet</a:t>
            </a:r>
            <a:endParaRPr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chemeClr val="dk1"/>
                </a:solidFill>
                <a:latin typeface="Arial"/>
                <a:ea typeface="Arial"/>
                <a:cs typeface="Arial"/>
                <a:sym typeface="Arial"/>
              </a:rPr>
              <a:t>[He et al., 2015]</a:t>
            </a:r>
            <a:endParaRPr sz="2500">
              <a:solidFill>
                <a:schemeClr val="dk1"/>
              </a:solidFill>
              <a:latin typeface="Arial"/>
              <a:ea typeface="Arial"/>
              <a:cs typeface="Arial"/>
              <a:sym typeface="Arial"/>
            </a:endParaRPr>
          </a:p>
        </p:txBody>
      </p:sp>
      <p:sp>
        <p:nvSpPr>
          <p:cNvPr id="596" name="Google Shape;596;ge20a76ce30_7_939"/>
          <p:cNvSpPr txBox="1"/>
          <p:nvPr/>
        </p:nvSpPr>
        <p:spPr>
          <a:xfrm>
            <a:off x="3275198" y="6373906"/>
            <a:ext cx="5641800" cy="169200"/>
          </a:xfrm>
          <a:prstGeom prst="rect">
            <a:avLst/>
          </a:prstGeom>
          <a:noFill/>
          <a:ln>
            <a:noFill/>
          </a:ln>
        </p:spPr>
        <p:txBody>
          <a:bodyPr anchorCtr="0" anchor="t" bIns="0" lIns="0" spcFirstLastPara="1" rIns="0" wrap="square" tIns="0">
            <a:spAutoFit/>
          </a:bodyPr>
          <a:lstStyle/>
          <a:p>
            <a:pPr indent="0" lvl="0" marL="12700" marR="0" rtl="0" algn="l">
              <a:lnSpc>
                <a:spcPct val="105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e20a76ce30_7_914"/>
          <p:cNvSpPr txBox="1"/>
          <p:nvPr>
            <p:ph type="title"/>
          </p:nvPr>
        </p:nvSpPr>
        <p:spPr>
          <a:xfrm>
            <a:off x="291857" y="271075"/>
            <a:ext cx="60873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Why ConvNets?</a:t>
            </a:r>
            <a:endParaRPr sz="4000">
              <a:solidFill>
                <a:srgbClr val="0F3FA8"/>
              </a:solidFill>
              <a:latin typeface="Nunito"/>
              <a:ea typeface="Nunito"/>
              <a:cs typeface="Nunito"/>
              <a:sym typeface="Nunito"/>
            </a:endParaRPr>
          </a:p>
        </p:txBody>
      </p:sp>
      <p:pic>
        <p:nvPicPr>
          <p:cNvPr id="602" name="Google Shape;602;ge20a76ce30_7_914"/>
          <p:cNvPicPr preferRelativeResize="0"/>
          <p:nvPr/>
        </p:nvPicPr>
        <p:blipFill rotWithShape="1">
          <a:blip r:embed="rId3">
            <a:alphaModFix/>
          </a:blip>
          <a:srcRect b="0" l="0" r="0" t="0"/>
          <a:stretch/>
        </p:blipFill>
        <p:spPr>
          <a:xfrm>
            <a:off x="1677162" y="1219608"/>
            <a:ext cx="8788280" cy="48015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grpSp>
        <p:nvGrpSpPr>
          <p:cNvPr id="607" name="Google Shape;607;ge20a76ce30_7_899"/>
          <p:cNvGrpSpPr/>
          <p:nvPr/>
        </p:nvGrpSpPr>
        <p:grpSpPr>
          <a:xfrm>
            <a:off x="870124" y="1025225"/>
            <a:ext cx="10158549" cy="2958287"/>
            <a:chOff x="931736" y="955303"/>
            <a:chExt cx="9598025" cy="2794000"/>
          </a:xfrm>
        </p:grpSpPr>
        <p:pic>
          <p:nvPicPr>
            <p:cNvPr id="608" name="Google Shape;608;ge20a76ce30_7_899"/>
            <p:cNvPicPr preferRelativeResize="0"/>
            <p:nvPr/>
          </p:nvPicPr>
          <p:blipFill rotWithShape="1">
            <a:blip r:embed="rId3">
              <a:alphaModFix/>
            </a:blip>
            <a:srcRect b="0" l="0" r="0" t="0"/>
            <a:stretch/>
          </p:blipFill>
          <p:spPr>
            <a:xfrm>
              <a:off x="936499" y="960066"/>
              <a:ext cx="9588240" cy="2784069"/>
            </a:xfrm>
            <a:prstGeom prst="rect">
              <a:avLst/>
            </a:prstGeom>
            <a:noFill/>
            <a:ln>
              <a:noFill/>
            </a:ln>
          </p:spPr>
        </p:pic>
        <p:sp>
          <p:nvSpPr>
            <p:cNvPr id="609" name="Google Shape;609;ge20a76ce30_7_899"/>
            <p:cNvSpPr/>
            <p:nvPr/>
          </p:nvSpPr>
          <p:spPr>
            <a:xfrm>
              <a:off x="931736" y="955303"/>
              <a:ext cx="9598025" cy="2794000"/>
            </a:xfrm>
            <a:custGeom>
              <a:rect b="b" l="l" r="r" t="t"/>
              <a:pathLst>
                <a:path extrusionOk="0" h="2794000" w="9598025">
                  <a:moveTo>
                    <a:pt x="0" y="0"/>
                  </a:moveTo>
                  <a:lnTo>
                    <a:pt x="9597765" y="0"/>
                  </a:lnTo>
                  <a:lnTo>
                    <a:pt x="9597765" y="2793594"/>
                  </a:lnTo>
                  <a:lnTo>
                    <a:pt x="0" y="2793594"/>
                  </a:lnTo>
                  <a:lnTo>
                    <a:pt x="0" y="0"/>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610" name="Google Shape;610;ge20a76ce30_7_899"/>
          <p:cNvSpPr txBox="1"/>
          <p:nvPr/>
        </p:nvSpPr>
        <p:spPr>
          <a:xfrm>
            <a:off x="870113" y="3983510"/>
            <a:ext cx="4318200" cy="781200"/>
          </a:xfrm>
          <a:prstGeom prst="rect">
            <a:avLst/>
          </a:prstGeom>
          <a:noFill/>
          <a:ln>
            <a:noFill/>
          </a:ln>
        </p:spPr>
        <p:txBody>
          <a:bodyPr anchorCtr="0" anchor="t" bIns="0" lIns="0" spcFirstLastPara="1" rIns="0" wrap="square" tIns="15450">
            <a:spAutoFit/>
          </a:bodyPr>
          <a:lstStyle/>
          <a:p>
            <a:pPr indent="0" lvl="0" marL="12700" marR="0" rtl="0" algn="l">
              <a:lnSpc>
                <a:spcPct val="119777"/>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Policy network:</a:t>
            </a:r>
            <a:endParaRPr i="0" sz="2400" u="none" cap="none" strike="noStrike">
              <a:solidFill>
                <a:srgbClr val="000000"/>
              </a:solidFill>
              <a:latin typeface="Nunito"/>
              <a:ea typeface="Nunito"/>
              <a:cs typeface="Nunito"/>
              <a:sym typeface="Nunito"/>
            </a:endParaRPr>
          </a:p>
          <a:p>
            <a:pPr indent="0" lvl="0" marL="12700" marR="0" rtl="0" algn="l">
              <a:lnSpc>
                <a:spcPct val="11975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INPUT:	[19x19x48]</a:t>
            </a:r>
            <a:endParaRPr i="0" sz="2100" u="none" cap="none" strike="noStrike">
              <a:solidFill>
                <a:srgbClr val="000000"/>
              </a:solidFill>
              <a:latin typeface="Nunito"/>
              <a:ea typeface="Nunito"/>
              <a:cs typeface="Nunito"/>
              <a:sym typeface="Nunito"/>
            </a:endParaRPr>
          </a:p>
        </p:txBody>
      </p:sp>
      <p:sp>
        <p:nvSpPr>
          <p:cNvPr id="611" name="Google Shape;611;ge20a76ce30_7_899"/>
          <p:cNvSpPr txBox="1"/>
          <p:nvPr/>
        </p:nvSpPr>
        <p:spPr>
          <a:xfrm>
            <a:off x="870113" y="4764702"/>
            <a:ext cx="5070900" cy="660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CONV1: 192 5x5 filters , stride 1, pad 2</a:t>
            </a:r>
            <a:endParaRPr i="0" sz="21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CONV2..12: 192 3x3 filters, stride 1, pad </a:t>
            </a:r>
            <a:endParaRPr i="0" sz="2100" u="none" cap="none" strike="noStrike">
              <a:solidFill>
                <a:srgbClr val="000000"/>
              </a:solidFill>
              <a:latin typeface="Nunito"/>
              <a:ea typeface="Nunito"/>
              <a:cs typeface="Nunito"/>
              <a:sym typeface="Nunito"/>
            </a:endParaRPr>
          </a:p>
        </p:txBody>
      </p:sp>
      <p:sp>
        <p:nvSpPr>
          <p:cNvPr id="612" name="Google Shape;612;ge20a76ce30_7_899"/>
          <p:cNvSpPr txBox="1"/>
          <p:nvPr/>
        </p:nvSpPr>
        <p:spPr>
          <a:xfrm>
            <a:off x="6265299" y="4764700"/>
            <a:ext cx="2651700" cy="660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[19x19x192]  [19x19x192]</a:t>
            </a:r>
            <a:endParaRPr i="0" sz="2100" u="none" cap="none" strike="noStrike">
              <a:solidFill>
                <a:srgbClr val="000000"/>
              </a:solidFill>
              <a:latin typeface="Nunito"/>
              <a:ea typeface="Nunito"/>
              <a:cs typeface="Nunito"/>
              <a:sym typeface="Nunito"/>
            </a:endParaRPr>
          </a:p>
        </p:txBody>
      </p:sp>
      <p:sp>
        <p:nvSpPr>
          <p:cNvPr id="613" name="Google Shape;613;ge20a76ce30_7_899"/>
          <p:cNvSpPr txBox="1"/>
          <p:nvPr/>
        </p:nvSpPr>
        <p:spPr>
          <a:xfrm>
            <a:off x="870113" y="5410161"/>
            <a:ext cx="98625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lang="en-US" sz="2100">
                <a:latin typeface="Nunito"/>
                <a:ea typeface="Nunito"/>
                <a:cs typeface="Nunito"/>
                <a:sym typeface="Nunito"/>
              </a:rPr>
              <a:t>C</a:t>
            </a:r>
            <a:r>
              <a:rPr i="0" lang="en-US" sz="2100" u="none" cap="none" strike="noStrike">
                <a:solidFill>
                  <a:srgbClr val="000000"/>
                </a:solidFill>
                <a:latin typeface="Nunito"/>
                <a:ea typeface="Nunito"/>
                <a:cs typeface="Nunito"/>
                <a:sym typeface="Nunito"/>
              </a:rPr>
              <a:t>ONV: 1 1x1 filter, stride 1, pad 0	[19x19] </a:t>
            </a:r>
            <a:r>
              <a:rPr i="1" lang="en-US" sz="1900" u="none" cap="none" strike="noStrike">
                <a:solidFill>
                  <a:srgbClr val="000000"/>
                </a:solidFill>
                <a:latin typeface="Nunito"/>
                <a:ea typeface="Nunito"/>
                <a:cs typeface="Nunito"/>
                <a:sym typeface="Nunito"/>
              </a:rPr>
              <a:t>(probability map of promising moves)</a:t>
            </a:r>
            <a:endParaRPr i="0" sz="1900" u="none" cap="none" strike="noStrike">
              <a:solidFill>
                <a:srgbClr val="000000"/>
              </a:solidFill>
              <a:latin typeface="Nunito"/>
              <a:ea typeface="Nunito"/>
              <a:cs typeface="Nunito"/>
              <a:sym typeface="Nunito"/>
            </a:endParaRPr>
          </a:p>
        </p:txBody>
      </p:sp>
      <p:sp>
        <p:nvSpPr>
          <p:cNvPr id="614" name="Google Shape;614;ge20a76ce30_7_899"/>
          <p:cNvSpPr txBox="1"/>
          <p:nvPr/>
        </p:nvSpPr>
        <p:spPr>
          <a:xfrm>
            <a:off x="491975" y="6140805"/>
            <a:ext cx="8424900" cy="5523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Excerpt Source: ‘Mastering the game of Go without human knowledge’, Nature, David Silver et al. (2017)</a:t>
            </a:r>
            <a:endParaRPr i="0" sz="13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i="0" sz="1100" u="none" cap="none" strike="noStrike">
              <a:solidFill>
                <a:srgbClr val="000000"/>
              </a:solidFill>
              <a:latin typeface="Nunito"/>
              <a:ea typeface="Nunito"/>
              <a:cs typeface="Nunito"/>
              <a:sym typeface="Nunito"/>
            </a:endParaRPr>
          </a:p>
          <a:p>
            <a:pPr indent="0" lvl="0" marL="2794000" marR="0" rtl="0" algn="l">
              <a:lnSpc>
                <a:spcPct val="100000"/>
              </a:lnSpc>
              <a:spcBef>
                <a:spcPts val="0"/>
              </a:spcBef>
              <a:spcAft>
                <a:spcPts val="0"/>
              </a:spcAft>
              <a:buClr>
                <a:srgbClr val="000000"/>
              </a:buClr>
              <a:buSzPts val="1100"/>
              <a:buFont typeface="Arial"/>
              <a:buNone/>
            </a:pPr>
            <a:r>
              <a:t/>
            </a:r>
            <a:endParaRPr i="0" sz="1100" u="none" cap="none" strike="noStrike">
              <a:solidFill>
                <a:srgbClr val="000000"/>
              </a:solidFill>
              <a:latin typeface="Nunito"/>
              <a:ea typeface="Nunito"/>
              <a:cs typeface="Nunito"/>
              <a:sym typeface="Nunito"/>
            </a:endParaRPr>
          </a:p>
        </p:txBody>
      </p:sp>
      <p:sp>
        <p:nvSpPr>
          <p:cNvPr id="615" name="Google Shape;615;ge20a76ce30_7_899"/>
          <p:cNvSpPr txBox="1"/>
          <p:nvPr>
            <p:ph type="title"/>
          </p:nvPr>
        </p:nvSpPr>
        <p:spPr>
          <a:xfrm>
            <a:off x="291849" y="271075"/>
            <a:ext cx="70836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Google DeepMind: AlphaGo</a:t>
            </a:r>
            <a:endParaRPr sz="4000">
              <a:solidFill>
                <a:srgbClr val="0F3FA8"/>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e20a76ce30_7_887"/>
          <p:cNvSpPr txBox="1"/>
          <p:nvPr/>
        </p:nvSpPr>
        <p:spPr>
          <a:xfrm>
            <a:off x="596831" y="1357284"/>
            <a:ext cx="10998300" cy="3142500"/>
          </a:xfrm>
          <a:prstGeom prst="rect">
            <a:avLst/>
          </a:prstGeom>
          <a:noFill/>
          <a:ln>
            <a:noFill/>
          </a:ln>
        </p:spPr>
        <p:txBody>
          <a:bodyPr anchorCtr="0" anchor="t" bIns="0" lIns="0" spcFirstLastPara="1" rIns="0" wrap="square" tIns="13450">
            <a:spAutoFit/>
          </a:bodyPr>
          <a:lstStyle/>
          <a:p>
            <a:pPr indent="-425450" lvl="0" marL="444500" marR="0" rtl="0" algn="l">
              <a:lnSpc>
                <a:spcPct val="119375"/>
              </a:lnSpc>
              <a:spcBef>
                <a:spcPts val="0"/>
              </a:spcBef>
              <a:spcAft>
                <a:spcPts val="0"/>
              </a:spcAft>
              <a:buClr>
                <a:srgbClr val="000000"/>
              </a:buClr>
              <a:buSzPts val="2500"/>
              <a:buFont typeface="Nunito"/>
              <a:buChar char="•"/>
            </a:pPr>
            <a:r>
              <a:rPr i="0" lang="en-US" sz="2500" u="none" cap="none" strike="noStrike">
                <a:solidFill>
                  <a:srgbClr val="000000"/>
                </a:solidFill>
                <a:latin typeface="Nunito"/>
                <a:ea typeface="Nunito"/>
                <a:cs typeface="Nunito"/>
                <a:sym typeface="Nunito"/>
              </a:rPr>
              <a:t>ConvNets stack CONV, POOL, FC layers</a:t>
            </a:r>
            <a:endParaRPr i="0" sz="2500" u="none" cap="none" strike="noStrike">
              <a:solidFill>
                <a:srgbClr val="000000"/>
              </a:solidFill>
              <a:latin typeface="Nunito"/>
              <a:ea typeface="Nunito"/>
              <a:cs typeface="Nunito"/>
              <a:sym typeface="Nunito"/>
            </a:endParaRPr>
          </a:p>
          <a:p>
            <a:pPr indent="-425450" lvl="0" marL="444500" marR="0" rtl="0" algn="l">
              <a:lnSpc>
                <a:spcPct val="118750"/>
              </a:lnSpc>
              <a:spcBef>
                <a:spcPts val="0"/>
              </a:spcBef>
              <a:spcAft>
                <a:spcPts val="0"/>
              </a:spcAft>
              <a:buClr>
                <a:srgbClr val="000000"/>
              </a:buClr>
              <a:buSzPts val="2500"/>
              <a:buFont typeface="Nunito"/>
              <a:buChar char="•"/>
            </a:pPr>
            <a:r>
              <a:rPr i="0" lang="en-US" sz="2500" u="none" cap="none" strike="noStrike">
                <a:solidFill>
                  <a:srgbClr val="000000"/>
                </a:solidFill>
                <a:latin typeface="Nunito"/>
                <a:ea typeface="Nunito"/>
                <a:cs typeface="Nunito"/>
                <a:sym typeface="Nunito"/>
              </a:rPr>
              <a:t>Trend towards smaller filters and deeper architectures</a:t>
            </a:r>
            <a:endParaRPr i="0" sz="2500" u="none" cap="none" strike="noStrike">
              <a:solidFill>
                <a:srgbClr val="000000"/>
              </a:solidFill>
              <a:latin typeface="Nunito"/>
              <a:ea typeface="Nunito"/>
              <a:cs typeface="Nunito"/>
              <a:sym typeface="Nunito"/>
            </a:endParaRPr>
          </a:p>
          <a:p>
            <a:pPr indent="-425450" lvl="0" marL="444500" marR="0" rtl="0" algn="l">
              <a:lnSpc>
                <a:spcPct val="118750"/>
              </a:lnSpc>
              <a:spcBef>
                <a:spcPts val="0"/>
              </a:spcBef>
              <a:spcAft>
                <a:spcPts val="0"/>
              </a:spcAft>
              <a:buClr>
                <a:srgbClr val="000000"/>
              </a:buClr>
              <a:buSzPts val="2500"/>
              <a:buFont typeface="Nunito"/>
              <a:buChar char="•"/>
            </a:pPr>
            <a:r>
              <a:rPr i="0" lang="en-US" sz="2500" u="none" cap="none" strike="noStrike">
                <a:solidFill>
                  <a:srgbClr val="000000"/>
                </a:solidFill>
                <a:latin typeface="Nunito"/>
                <a:ea typeface="Nunito"/>
                <a:cs typeface="Nunito"/>
                <a:sym typeface="Nunito"/>
              </a:rPr>
              <a:t>Trend towards getting rid of POOL/FC layers (just CONV)</a:t>
            </a:r>
            <a:endParaRPr i="0" sz="2500" u="none" cap="none" strike="noStrike">
              <a:solidFill>
                <a:srgbClr val="000000"/>
              </a:solidFill>
              <a:latin typeface="Nunito"/>
              <a:ea typeface="Nunito"/>
              <a:cs typeface="Nunito"/>
              <a:sym typeface="Nunito"/>
            </a:endParaRPr>
          </a:p>
          <a:p>
            <a:pPr indent="-425450" lvl="0" marL="444500" marR="0" rtl="0" algn="l">
              <a:lnSpc>
                <a:spcPct val="118750"/>
              </a:lnSpc>
              <a:spcBef>
                <a:spcPts val="0"/>
              </a:spcBef>
              <a:spcAft>
                <a:spcPts val="0"/>
              </a:spcAft>
              <a:buClr>
                <a:srgbClr val="000000"/>
              </a:buClr>
              <a:buSzPts val="2500"/>
              <a:buFont typeface="Nunito"/>
              <a:buChar char="•"/>
            </a:pPr>
            <a:r>
              <a:rPr i="0" lang="en-US" sz="2500" u="none" cap="none" strike="noStrike">
                <a:solidFill>
                  <a:srgbClr val="000000"/>
                </a:solidFill>
                <a:latin typeface="Nunito"/>
                <a:ea typeface="Nunito"/>
                <a:cs typeface="Nunito"/>
                <a:sym typeface="Nunito"/>
              </a:rPr>
              <a:t>Typical architectures look like:</a:t>
            </a:r>
            <a:endParaRPr i="0" sz="2500" u="none" cap="none" strike="noStrike">
              <a:solidFill>
                <a:srgbClr val="000000"/>
              </a:solidFill>
              <a:latin typeface="Nunito"/>
              <a:ea typeface="Nunito"/>
              <a:cs typeface="Nunito"/>
              <a:sym typeface="Nunito"/>
            </a:endParaRPr>
          </a:p>
          <a:p>
            <a:pPr indent="0" lvl="0" marL="0" marR="330200" rtl="0" algn="ctr">
              <a:lnSpc>
                <a:spcPct val="118750"/>
              </a:lnSpc>
              <a:spcBef>
                <a:spcPts val="0"/>
              </a:spcBef>
              <a:spcAft>
                <a:spcPts val="0"/>
              </a:spcAft>
              <a:buClr>
                <a:srgbClr val="000000"/>
              </a:buClr>
              <a:buSzPts val="2500"/>
              <a:buFont typeface="Arial"/>
              <a:buNone/>
            </a:pPr>
            <a:r>
              <a:rPr b="1" i="0" lang="en-US" sz="2500" u="none" cap="none" strike="noStrike">
                <a:solidFill>
                  <a:srgbClr val="000000"/>
                </a:solidFill>
                <a:latin typeface="Nunito"/>
                <a:ea typeface="Nunito"/>
                <a:cs typeface="Nunito"/>
                <a:sym typeface="Nunito"/>
              </a:rPr>
              <a:t>[(CONV-RELU)*N-POOL?]*M-(FC-RELU)*K-SOFTMAX</a:t>
            </a:r>
            <a:endParaRPr i="0" sz="2500" u="none" cap="none" strike="noStrike">
              <a:solidFill>
                <a:srgbClr val="000000"/>
              </a:solidFill>
              <a:latin typeface="Nunito"/>
              <a:ea typeface="Nunito"/>
              <a:cs typeface="Nunito"/>
              <a:sym typeface="Nunito"/>
            </a:endParaRPr>
          </a:p>
          <a:p>
            <a:pPr indent="0" lvl="0" marL="952500" marR="0" rtl="0" algn="l">
              <a:lnSpc>
                <a:spcPct val="118750"/>
              </a:lnSpc>
              <a:spcBef>
                <a:spcPts val="0"/>
              </a:spcBef>
              <a:spcAft>
                <a:spcPts val="0"/>
              </a:spcAft>
              <a:buClr>
                <a:srgbClr val="000000"/>
              </a:buClr>
              <a:buSzPts val="2500"/>
              <a:buFont typeface="Arial"/>
              <a:buNone/>
            </a:pPr>
            <a:r>
              <a:rPr i="0" lang="en-US" sz="2500" u="none" cap="none" strike="noStrike">
                <a:solidFill>
                  <a:srgbClr val="000000"/>
                </a:solidFill>
                <a:latin typeface="Nunito"/>
                <a:ea typeface="Nunito"/>
                <a:cs typeface="Nunito"/>
                <a:sym typeface="Nunito"/>
              </a:rPr>
              <a:t>where N is usually up to ~5, M is large, 0 &lt;= K &lt;= 2.</a:t>
            </a:r>
            <a:endParaRPr i="0" sz="2500" u="none" cap="none" strike="noStrike">
              <a:solidFill>
                <a:srgbClr val="000000"/>
              </a:solidFill>
              <a:latin typeface="Nunito"/>
              <a:ea typeface="Nunito"/>
              <a:cs typeface="Nunito"/>
              <a:sym typeface="Nunito"/>
            </a:endParaRPr>
          </a:p>
          <a:p>
            <a:pPr indent="-425450" lvl="0" marL="444500" marR="0" rtl="0" algn="l">
              <a:lnSpc>
                <a:spcPct val="119375"/>
              </a:lnSpc>
              <a:spcBef>
                <a:spcPts val="0"/>
              </a:spcBef>
              <a:spcAft>
                <a:spcPts val="0"/>
              </a:spcAft>
              <a:buClr>
                <a:srgbClr val="000000"/>
              </a:buClr>
              <a:buSzPts val="2500"/>
              <a:buFont typeface="Nunito"/>
              <a:buChar char="•"/>
            </a:pPr>
            <a:r>
              <a:rPr i="0" lang="en-US" sz="2500" u="none" cap="none" strike="noStrike">
                <a:solidFill>
                  <a:srgbClr val="000000"/>
                </a:solidFill>
                <a:latin typeface="Nunito"/>
                <a:ea typeface="Nunito"/>
                <a:cs typeface="Nunito"/>
                <a:sym typeface="Nunito"/>
              </a:rPr>
              <a:t>But recent advances such as ResNet/GoogLeNet challenge this paradigm</a:t>
            </a:r>
            <a:endParaRPr i="0" sz="2500" u="none" cap="none" strike="noStrike">
              <a:solidFill>
                <a:srgbClr val="000000"/>
              </a:solidFill>
              <a:latin typeface="Nunito"/>
              <a:ea typeface="Nunito"/>
              <a:cs typeface="Nunito"/>
              <a:sym typeface="Nunito"/>
            </a:endParaRPr>
          </a:p>
        </p:txBody>
      </p:sp>
      <p:sp>
        <p:nvSpPr>
          <p:cNvPr id="621" name="Google Shape;621;ge20a76ce30_7_887"/>
          <p:cNvSpPr txBox="1"/>
          <p:nvPr>
            <p:ph type="title"/>
          </p:nvPr>
        </p:nvSpPr>
        <p:spPr>
          <a:xfrm>
            <a:off x="291849" y="271075"/>
            <a:ext cx="70836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Summary</a:t>
            </a:r>
            <a:endParaRPr sz="4000">
              <a:solidFill>
                <a:srgbClr val="0F3FA8"/>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grpSp>
        <p:nvGrpSpPr>
          <p:cNvPr id="626" name="Google Shape;626;ge20a76ce30_7_867"/>
          <p:cNvGrpSpPr/>
          <p:nvPr/>
        </p:nvGrpSpPr>
        <p:grpSpPr>
          <a:xfrm>
            <a:off x="4953799" y="2690688"/>
            <a:ext cx="664018" cy="664270"/>
            <a:chOff x="4680460" y="2541262"/>
            <a:chExt cx="627379" cy="627380"/>
          </a:xfrm>
        </p:grpSpPr>
        <p:sp>
          <p:nvSpPr>
            <p:cNvPr id="627" name="Google Shape;627;ge20a76ce30_7_867"/>
            <p:cNvSpPr/>
            <p:nvPr/>
          </p:nvSpPr>
          <p:spPr>
            <a:xfrm>
              <a:off x="4680460" y="2541262"/>
              <a:ext cx="627379" cy="627380"/>
            </a:xfrm>
            <a:custGeom>
              <a:rect b="b" l="l" r="r" t="t"/>
              <a:pathLst>
                <a:path extrusionOk="0" h="627380" w="627379">
                  <a:moveTo>
                    <a:pt x="475167" y="627242"/>
                  </a:moveTo>
                  <a:lnTo>
                    <a:pt x="313620" y="465695"/>
                  </a:lnTo>
                  <a:lnTo>
                    <a:pt x="152074" y="627242"/>
                  </a:lnTo>
                  <a:lnTo>
                    <a:pt x="0" y="475167"/>
                  </a:lnTo>
                  <a:lnTo>
                    <a:pt x="161545" y="313621"/>
                  </a:lnTo>
                  <a:lnTo>
                    <a:pt x="0" y="152075"/>
                  </a:lnTo>
                  <a:lnTo>
                    <a:pt x="152074" y="0"/>
                  </a:lnTo>
                  <a:lnTo>
                    <a:pt x="313620" y="161546"/>
                  </a:lnTo>
                  <a:lnTo>
                    <a:pt x="475167" y="0"/>
                  </a:lnTo>
                  <a:lnTo>
                    <a:pt x="627241" y="152075"/>
                  </a:lnTo>
                  <a:lnTo>
                    <a:pt x="465695" y="313621"/>
                  </a:lnTo>
                  <a:lnTo>
                    <a:pt x="627241" y="475167"/>
                  </a:lnTo>
                  <a:lnTo>
                    <a:pt x="475167" y="627242"/>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628" name="Google Shape;628;ge20a76ce30_7_867"/>
            <p:cNvSpPr/>
            <p:nvPr/>
          </p:nvSpPr>
          <p:spPr>
            <a:xfrm>
              <a:off x="4680460" y="2541262"/>
              <a:ext cx="627379" cy="627380"/>
            </a:xfrm>
            <a:custGeom>
              <a:rect b="b" l="l" r="r" t="t"/>
              <a:pathLst>
                <a:path extrusionOk="0" h="627380" w="627379">
                  <a:moveTo>
                    <a:pt x="0" y="152075"/>
                  </a:moveTo>
                  <a:lnTo>
                    <a:pt x="152074" y="0"/>
                  </a:lnTo>
                  <a:lnTo>
                    <a:pt x="313620" y="161546"/>
                  </a:lnTo>
                  <a:lnTo>
                    <a:pt x="475167" y="0"/>
                  </a:lnTo>
                  <a:lnTo>
                    <a:pt x="627241" y="152075"/>
                  </a:lnTo>
                  <a:lnTo>
                    <a:pt x="465695" y="313621"/>
                  </a:lnTo>
                  <a:lnTo>
                    <a:pt x="627241" y="475167"/>
                  </a:lnTo>
                  <a:lnTo>
                    <a:pt x="475167" y="627242"/>
                  </a:lnTo>
                  <a:lnTo>
                    <a:pt x="313620" y="465695"/>
                  </a:lnTo>
                  <a:lnTo>
                    <a:pt x="152074" y="627242"/>
                  </a:lnTo>
                  <a:lnTo>
                    <a:pt x="0" y="475167"/>
                  </a:lnTo>
                  <a:lnTo>
                    <a:pt x="161545" y="313621"/>
                  </a:lnTo>
                  <a:lnTo>
                    <a:pt x="0" y="152075"/>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629" name="Google Shape;629;ge20a76ce30_7_867"/>
          <p:cNvSpPr txBox="1"/>
          <p:nvPr/>
        </p:nvSpPr>
        <p:spPr>
          <a:xfrm>
            <a:off x="1735446" y="2012821"/>
            <a:ext cx="8939700" cy="3271500"/>
          </a:xfrm>
          <a:prstGeom prst="rect">
            <a:avLst/>
          </a:prstGeom>
          <a:noFill/>
          <a:ln>
            <a:noFill/>
          </a:ln>
        </p:spPr>
        <p:txBody>
          <a:bodyPr anchorCtr="0" anchor="t" bIns="0" lIns="0" spcFirstLastPara="1" rIns="0" wrap="square" tIns="13450">
            <a:spAutoFit/>
          </a:bodyPr>
          <a:lstStyle/>
          <a:p>
            <a:pPr indent="0" lvl="0" marL="0" marR="0" rtl="0" algn="ctr">
              <a:lnSpc>
                <a:spcPct val="100000"/>
              </a:lnSpc>
              <a:spcBef>
                <a:spcPts val="0"/>
              </a:spcBef>
              <a:spcAft>
                <a:spcPts val="0"/>
              </a:spcAft>
              <a:buClr>
                <a:srgbClr val="000000"/>
              </a:buClr>
              <a:buSzPts val="3800"/>
              <a:buFont typeface="Arial"/>
              <a:buNone/>
            </a:pPr>
            <a:r>
              <a:rPr b="1" i="0" lang="en-US" sz="3800" u="none" cap="none" strike="noStrike">
                <a:solidFill>
                  <a:srgbClr val="000000"/>
                </a:solidFill>
                <a:latin typeface="Nunito"/>
                <a:ea typeface="Nunito"/>
                <a:cs typeface="Nunito"/>
                <a:sym typeface="Nunito"/>
              </a:rPr>
              <a:t>“ConvNets need a lot of data to train”?</a:t>
            </a:r>
            <a:endParaRPr i="0" sz="3800" u="none" cap="none" strike="noStrike">
              <a:solidFill>
                <a:srgbClr val="000000"/>
              </a:solidFill>
              <a:latin typeface="Nunito"/>
              <a:ea typeface="Nunito"/>
              <a:cs typeface="Nunito"/>
              <a:sym typeface="Nunito"/>
            </a:endParaRPr>
          </a:p>
          <a:p>
            <a:pPr indent="0" lvl="0" marL="965200" marR="0" rtl="0" algn="ctr">
              <a:lnSpc>
                <a:spcPct val="100000"/>
              </a:lnSpc>
              <a:spcBef>
                <a:spcPts val="190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This is a myth</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300"/>
              <a:buFont typeface="Arial"/>
              <a:buNone/>
            </a:pPr>
            <a:r>
              <a:t/>
            </a:r>
            <a:endParaRPr i="0" sz="23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300"/>
              <a:buFont typeface="Arial"/>
              <a:buNone/>
            </a:pPr>
            <a:r>
              <a:t/>
            </a:r>
            <a:endParaRPr i="0" sz="2300" u="none" cap="none" strike="noStrike">
              <a:solidFill>
                <a:srgbClr val="000000"/>
              </a:solidFill>
              <a:latin typeface="Nunito"/>
              <a:ea typeface="Nunito"/>
              <a:cs typeface="Nunito"/>
              <a:sym typeface="Nunito"/>
            </a:endParaRPr>
          </a:p>
          <a:p>
            <a:pPr indent="0" lvl="0" marL="88900" marR="0" rtl="0" algn="ctr">
              <a:lnSpc>
                <a:spcPct val="100000"/>
              </a:lnSpc>
              <a:spcBef>
                <a:spcPts val="1800"/>
              </a:spcBef>
              <a:spcAft>
                <a:spcPts val="0"/>
              </a:spcAft>
              <a:buClr>
                <a:srgbClr val="000000"/>
              </a:buClr>
              <a:buSzPts val="4000"/>
              <a:buFont typeface="Arial"/>
              <a:buNone/>
            </a:pPr>
            <a:r>
              <a:rPr b="1" lang="en-US" sz="4000">
                <a:latin typeface="Nunito"/>
                <a:ea typeface="Nunito"/>
                <a:cs typeface="Nunito"/>
                <a:sym typeface="Nunito"/>
              </a:rPr>
              <a:t>Fine Tuning</a:t>
            </a:r>
            <a:endParaRPr i="0" sz="4000" u="none" cap="none" strike="noStrike">
              <a:solidFill>
                <a:srgbClr val="000000"/>
              </a:solidFill>
              <a:latin typeface="Nunito"/>
              <a:ea typeface="Nunito"/>
              <a:cs typeface="Nunito"/>
              <a:sym typeface="Nunito"/>
            </a:endParaRPr>
          </a:p>
          <a:p>
            <a:pPr indent="0" lvl="0" marL="76200" marR="0" rtl="0" algn="ctr">
              <a:lnSpc>
                <a:spcPct val="100000"/>
              </a:lnSpc>
              <a:spcBef>
                <a:spcPts val="1300"/>
              </a:spcBef>
              <a:spcAft>
                <a:spcPts val="0"/>
              </a:spcAft>
              <a:buClr>
                <a:srgbClr val="000000"/>
              </a:buClr>
              <a:buSzPts val="2500"/>
              <a:buFont typeface="Arial"/>
              <a:buNone/>
            </a:pPr>
            <a:r>
              <a:rPr i="0" lang="en-US" sz="2500" u="none" cap="none" strike="noStrike">
                <a:solidFill>
                  <a:srgbClr val="000000"/>
                </a:solidFill>
                <a:latin typeface="Nunito"/>
                <a:ea typeface="Nunito"/>
                <a:cs typeface="Nunito"/>
                <a:sym typeface="Nunito"/>
              </a:rPr>
              <a:t>ConvNets usually not trained from scratch</a:t>
            </a:r>
            <a:endParaRPr i="0" sz="2500" u="none" cap="none" strike="noStrike">
              <a:solidFill>
                <a:srgbClr val="000000"/>
              </a:solidFill>
              <a:latin typeface="Nunito"/>
              <a:ea typeface="Nunito"/>
              <a:cs typeface="Nunito"/>
              <a:sym typeface="Nunito"/>
            </a:endParaRPr>
          </a:p>
        </p:txBody>
      </p:sp>
      <p:sp>
        <p:nvSpPr>
          <p:cNvPr id="630" name="Google Shape;630;ge20a76ce30_7_867"/>
          <p:cNvSpPr txBox="1"/>
          <p:nvPr>
            <p:ph type="title"/>
          </p:nvPr>
        </p:nvSpPr>
        <p:spPr>
          <a:xfrm>
            <a:off x="291849" y="271075"/>
            <a:ext cx="70836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Needs for ConvNets</a:t>
            </a:r>
            <a:endParaRPr sz="4000">
              <a:solidFill>
                <a:srgbClr val="0F3FA8"/>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ge20a76ce30_7_832"/>
          <p:cNvPicPr preferRelativeResize="0"/>
          <p:nvPr/>
        </p:nvPicPr>
        <p:blipFill rotWithShape="1">
          <a:blip r:embed="rId3">
            <a:alphaModFix/>
          </a:blip>
          <a:srcRect b="0" l="0" r="0" t="0"/>
          <a:stretch/>
        </p:blipFill>
        <p:spPr>
          <a:xfrm>
            <a:off x="688485" y="1408703"/>
            <a:ext cx="6048146" cy="5413844"/>
          </a:xfrm>
          <a:prstGeom prst="rect">
            <a:avLst/>
          </a:prstGeom>
          <a:noFill/>
          <a:ln>
            <a:noFill/>
          </a:ln>
        </p:spPr>
      </p:pic>
      <p:sp>
        <p:nvSpPr>
          <p:cNvPr id="636" name="Google Shape;636;ge20a76ce30_7_832"/>
          <p:cNvSpPr txBox="1"/>
          <p:nvPr/>
        </p:nvSpPr>
        <p:spPr>
          <a:xfrm>
            <a:off x="1895197" y="1468909"/>
            <a:ext cx="4052700" cy="660000"/>
          </a:xfrm>
          <a:prstGeom prst="rect">
            <a:avLst/>
          </a:prstGeom>
          <a:noFill/>
          <a:ln>
            <a:noFill/>
          </a:ln>
        </p:spPr>
        <p:txBody>
          <a:bodyPr anchorCtr="0" anchor="t" bIns="0" lIns="0" spcFirstLastPara="1" rIns="0" wrap="square" tIns="13450">
            <a:spAutoFit/>
          </a:bodyPr>
          <a:lstStyle/>
          <a:p>
            <a:pPr indent="-1409700" lvl="0" marL="14224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Train once on massive data like  ImageNet</a:t>
            </a:r>
            <a:endParaRPr i="0" sz="2100" u="none" cap="none" strike="noStrike">
              <a:solidFill>
                <a:srgbClr val="000000"/>
              </a:solidFill>
              <a:latin typeface="Nunito"/>
              <a:ea typeface="Nunito"/>
              <a:cs typeface="Nunito"/>
              <a:sym typeface="Nunito"/>
            </a:endParaRPr>
          </a:p>
        </p:txBody>
      </p:sp>
      <p:sp>
        <p:nvSpPr>
          <p:cNvPr id="637" name="Google Shape;637;ge20a76ce30_7_832"/>
          <p:cNvSpPr txBox="1"/>
          <p:nvPr/>
        </p:nvSpPr>
        <p:spPr>
          <a:xfrm>
            <a:off x="2349660" y="3783386"/>
            <a:ext cx="2636100" cy="9372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Nunito"/>
                <a:ea typeface="Nunito"/>
                <a:cs typeface="Nunito"/>
                <a:sym typeface="Nunito"/>
              </a:rPr>
              <a:t>ImageNet Data</a:t>
            </a:r>
            <a:endParaRPr i="0" sz="3000" u="none" cap="none" strike="noStrike">
              <a:solidFill>
                <a:srgbClr val="000000"/>
              </a:solidFill>
              <a:latin typeface="Nunito"/>
              <a:ea typeface="Nunito"/>
              <a:cs typeface="Nunito"/>
              <a:sym typeface="Nunito"/>
            </a:endParaRPr>
          </a:p>
        </p:txBody>
      </p:sp>
      <p:pic>
        <p:nvPicPr>
          <p:cNvPr id="638" name="Google Shape;638;ge20a76ce30_7_832"/>
          <p:cNvPicPr preferRelativeResize="0"/>
          <p:nvPr/>
        </p:nvPicPr>
        <p:blipFill rotWithShape="1">
          <a:blip r:embed="rId4">
            <a:alphaModFix/>
          </a:blip>
          <a:srcRect b="0" l="0" r="0" t="0"/>
          <a:stretch/>
        </p:blipFill>
        <p:spPr>
          <a:xfrm>
            <a:off x="8307919" y="2980880"/>
            <a:ext cx="2268352" cy="1633213"/>
          </a:xfrm>
          <a:prstGeom prst="rect">
            <a:avLst/>
          </a:prstGeom>
          <a:noFill/>
          <a:ln>
            <a:noFill/>
          </a:ln>
        </p:spPr>
      </p:pic>
      <p:sp>
        <p:nvSpPr>
          <p:cNvPr id="639" name="Google Shape;639;ge20a76ce30_7_832"/>
          <p:cNvSpPr txBox="1"/>
          <p:nvPr/>
        </p:nvSpPr>
        <p:spPr>
          <a:xfrm>
            <a:off x="8904203" y="3835322"/>
            <a:ext cx="1167300" cy="3369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Your data</a:t>
            </a:r>
            <a:endParaRPr i="0" sz="2100" u="none" cap="none" strike="noStrike">
              <a:solidFill>
                <a:srgbClr val="000000"/>
              </a:solidFill>
              <a:latin typeface="Nunito"/>
              <a:ea typeface="Nunito"/>
              <a:cs typeface="Nunito"/>
              <a:sym typeface="Nunito"/>
            </a:endParaRPr>
          </a:p>
        </p:txBody>
      </p:sp>
      <p:sp>
        <p:nvSpPr>
          <p:cNvPr id="640" name="Google Shape;640;ge20a76ce30_7_832"/>
          <p:cNvSpPr txBox="1"/>
          <p:nvPr/>
        </p:nvSpPr>
        <p:spPr>
          <a:xfrm>
            <a:off x="7210187" y="1468909"/>
            <a:ext cx="4245600" cy="660000"/>
          </a:xfrm>
          <a:prstGeom prst="rect">
            <a:avLst/>
          </a:prstGeom>
          <a:noFill/>
          <a:ln>
            <a:noFill/>
          </a:ln>
        </p:spPr>
        <p:txBody>
          <a:bodyPr anchorCtr="0" anchor="t" bIns="0" lIns="0" spcFirstLastPara="1" rIns="0" wrap="square" tIns="13450">
            <a:spAutoFit/>
          </a:bodyPr>
          <a:lstStyle/>
          <a:p>
            <a:pPr indent="-533400" lvl="0" marL="54610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Nunito"/>
                <a:ea typeface="Nunito"/>
                <a:cs typeface="Nunito"/>
                <a:sym typeface="Nunito"/>
              </a:rPr>
              <a:t>Fine tune the network using your  own (much smaller) data</a:t>
            </a:r>
            <a:endParaRPr i="0" sz="2100" u="none" cap="none" strike="noStrike">
              <a:solidFill>
                <a:srgbClr val="000000"/>
              </a:solidFill>
              <a:latin typeface="Nunito"/>
              <a:ea typeface="Nunito"/>
              <a:cs typeface="Nunito"/>
              <a:sym typeface="Nunito"/>
            </a:endParaRPr>
          </a:p>
        </p:txBody>
      </p:sp>
      <p:grpSp>
        <p:nvGrpSpPr>
          <p:cNvPr id="641" name="Google Shape;641;ge20a76ce30_7_832"/>
          <p:cNvGrpSpPr/>
          <p:nvPr/>
        </p:nvGrpSpPr>
        <p:grpSpPr>
          <a:xfrm>
            <a:off x="6935799" y="3659315"/>
            <a:ext cx="1035680" cy="513665"/>
            <a:chOff x="6553098" y="3456096"/>
            <a:chExt cx="978534" cy="485139"/>
          </a:xfrm>
        </p:grpSpPr>
        <p:sp>
          <p:nvSpPr>
            <p:cNvPr id="642" name="Google Shape;642;ge20a76ce30_7_832"/>
            <p:cNvSpPr/>
            <p:nvPr/>
          </p:nvSpPr>
          <p:spPr>
            <a:xfrm>
              <a:off x="6553098" y="3456096"/>
              <a:ext cx="978534" cy="485139"/>
            </a:xfrm>
            <a:custGeom>
              <a:rect b="b" l="l" r="r" t="t"/>
              <a:pathLst>
                <a:path extrusionOk="0" h="485139" w="978534">
                  <a:moveTo>
                    <a:pt x="736090" y="484631"/>
                  </a:moveTo>
                  <a:lnTo>
                    <a:pt x="736090" y="363473"/>
                  </a:lnTo>
                  <a:lnTo>
                    <a:pt x="0" y="363473"/>
                  </a:lnTo>
                  <a:lnTo>
                    <a:pt x="0" y="121157"/>
                  </a:lnTo>
                  <a:lnTo>
                    <a:pt x="736090" y="121157"/>
                  </a:lnTo>
                  <a:lnTo>
                    <a:pt x="736090" y="0"/>
                  </a:lnTo>
                  <a:lnTo>
                    <a:pt x="978405" y="242315"/>
                  </a:lnTo>
                  <a:lnTo>
                    <a:pt x="736090" y="484631"/>
                  </a:lnTo>
                  <a:close/>
                </a:path>
              </a:pathLst>
            </a:custGeom>
            <a:solidFill>
              <a:srgbClr val="0082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3" name="Google Shape;643;ge20a76ce30_7_832"/>
            <p:cNvSpPr/>
            <p:nvPr/>
          </p:nvSpPr>
          <p:spPr>
            <a:xfrm>
              <a:off x="6553098" y="3456096"/>
              <a:ext cx="978534" cy="485139"/>
            </a:xfrm>
            <a:custGeom>
              <a:rect b="b" l="l" r="r" t="t"/>
              <a:pathLst>
                <a:path extrusionOk="0" h="485139" w="978534">
                  <a:moveTo>
                    <a:pt x="0" y="121157"/>
                  </a:moveTo>
                  <a:lnTo>
                    <a:pt x="736090" y="121157"/>
                  </a:lnTo>
                  <a:lnTo>
                    <a:pt x="736090" y="0"/>
                  </a:lnTo>
                  <a:lnTo>
                    <a:pt x="978405" y="242315"/>
                  </a:lnTo>
                  <a:lnTo>
                    <a:pt x="736090" y="484631"/>
                  </a:lnTo>
                  <a:lnTo>
                    <a:pt x="736090" y="363473"/>
                  </a:lnTo>
                  <a:lnTo>
                    <a:pt x="0" y="363473"/>
                  </a:lnTo>
                  <a:lnTo>
                    <a:pt x="0" y="121157"/>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644" name="Google Shape;644;ge20a76ce30_7_832"/>
          <p:cNvSpPr txBox="1"/>
          <p:nvPr>
            <p:ph type="title"/>
          </p:nvPr>
        </p:nvSpPr>
        <p:spPr>
          <a:xfrm>
            <a:off x="291849" y="271075"/>
            <a:ext cx="70836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Needs for ConvNets</a:t>
            </a:r>
            <a:endParaRPr sz="4000">
              <a:solidFill>
                <a:srgbClr val="0F3FA8"/>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grpSp>
        <p:nvGrpSpPr>
          <p:cNvPr id="649" name="Google Shape;649;ge20a76ce30_7_734"/>
          <p:cNvGrpSpPr/>
          <p:nvPr/>
        </p:nvGrpSpPr>
        <p:grpSpPr>
          <a:xfrm>
            <a:off x="7571440" y="773897"/>
            <a:ext cx="4318536" cy="5870265"/>
            <a:chOff x="7153666" y="730919"/>
            <a:chExt cx="4080248" cy="5544262"/>
          </a:xfrm>
        </p:grpSpPr>
        <p:pic>
          <p:nvPicPr>
            <p:cNvPr id="650" name="Google Shape;650;ge20a76ce30_7_734"/>
            <p:cNvPicPr preferRelativeResize="0"/>
            <p:nvPr/>
          </p:nvPicPr>
          <p:blipFill rotWithShape="1">
            <a:blip r:embed="rId3">
              <a:alphaModFix/>
            </a:blip>
            <a:srcRect b="0" l="0" r="0" t="0"/>
            <a:stretch/>
          </p:blipFill>
          <p:spPr>
            <a:xfrm>
              <a:off x="7575852" y="730919"/>
              <a:ext cx="877721" cy="5526140"/>
            </a:xfrm>
            <a:prstGeom prst="rect">
              <a:avLst/>
            </a:prstGeom>
            <a:noFill/>
            <a:ln>
              <a:noFill/>
            </a:ln>
          </p:spPr>
        </p:pic>
        <p:sp>
          <p:nvSpPr>
            <p:cNvPr id="651" name="Google Shape;651;ge20a76ce30_7_734"/>
            <p:cNvSpPr/>
            <p:nvPr/>
          </p:nvSpPr>
          <p:spPr>
            <a:xfrm>
              <a:off x="7153666" y="3552936"/>
              <a:ext cx="1631950" cy="2722245"/>
            </a:xfrm>
            <a:custGeom>
              <a:rect b="b" l="l" r="r" t="t"/>
              <a:pathLst>
                <a:path extrusionOk="0" h="2722245" w="1631950">
                  <a:moveTo>
                    <a:pt x="0" y="0"/>
                  </a:moveTo>
                  <a:lnTo>
                    <a:pt x="1631674" y="0"/>
                  </a:lnTo>
                  <a:lnTo>
                    <a:pt x="1631674" y="2722235"/>
                  </a:lnTo>
                  <a:lnTo>
                    <a:pt x="0" y="2722235"/>
                  </a:lnTo>
                  <a:lnTo>
                    <a:pt x="0" y="0"/>
                  </a:lnTo>
                  <a:close/>
                </a:path>
              </a:pathLst>
            </a:custGeom>
            <a:noFill/>
            <a:ln cap="flat" cmpd="sng" w="1902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2" name="Google Shape;652;ge20a76ce30_7_734"/>
            <p:cNvSpPr/>
            <p:nvPr/>
          </p:nvSpPr>
          <p:spPr>
            <a:xfrm>
              <a:off x="8773289" y="5328297"/>
              <a:ext cx="2460625" cy="760095"/>
            </a:xfrm>
            <a:custGeom>
              <a:rect b="b" l="l" r="r" t="t"/>
              <a:pathLst>
                <a:path extrusionOk="0" h="760095" w="2460625">
                  <a:moveTo>
                    <a:pt x="0" y="354564"/>
                  </a:moveTo>
                  <a:lnTo>
                    <a:pt x="300078" y="126672"/>
                  </a:lnTo>
                  <a:lnTo>
                    <a:pt x="310032" y="77365"/>
                  </a:lnTo>
                  <a:lnTo>
                    <a:pt x="337179" y="37101"/>
                  </a:lnTo>
                  <a:lnTo>
                    <a:pt x="377444" y="9954"/>
                  </a:lnTo>
                  <a:lnTo>
                    <a:pt x="426750" y="0"/>
                  </a:lnTo>
                  <a:lnTo>
                    <a:pt x="2333641" y="0"/>
                  </a:lnTo>
                  <a:lnTo>
                    <a:pt x="2382116" y="9642"/>
                  </a:lnTo>
                  <a:lnTo>
                    <a:pt x="2423212" y="37101"/>
                  </a:lnTo>
                  <a:lnTo>
                    <a:pt x="2450671" y="78197"/>
                  </a:lnTo>
                  <a:lnTo>
                    <a:pt x="2460313" y="126672"/>
                  </a:lnTo>
                  <a:lnTo>
                    <a:pt x="2460313" y="316681"/>
                  </a:lnTo>
                  <a:lnTo>
                    <a:pt x="300078" y="316681"/>
                  </a:lnTo>
                  <a:lnTo>
                    <a:pt x="0" y="354564"/>
                  </a:lnTo>
                  <a:close/>
                </a:path>
                <a:path extrusionOk="0" h="760095" w="2460625">
                  <a:moveTo>
                    <a:pt x="2333641" y="760036"/>
                  </a:moveTo>
                  <a:lnTo>
                    <a:pt x="426750" y="760036"/>
                  </a:lnTo>
                  <a:lnTo>
                    <a:pt x="377444" y="750081"/>
                  </a:lnTo>
                  <a:lnTo>
                    <a:pt x="337179" y="722934"/>
                  </a:lnTo>
                  <a:lnTo>
                    <a:pt x="310032" y="682670"/>
                  </a:lnTo>
                  <a:lnTo>
                    <a:pt x="300078" y="633363"/>
                  </a:lnTo>
                  <a:lnTo>
                    <a:pt x="300078" y="316681"/>
                  </a:lnTo>
                  <a:lnTo>
                    <a:pt x="2460313" y="316681"/>
                  </a:lnTo>
                  <a:lnTo>
                    <a:pt x="2460313" y="633363"/>
                  </a:lnTo>
                  <a:lnTo>
                    <a:pt x="2450359" y="682670"/>
                  </a:lnTo>
                  <a:lnTo>
                    <a:pt x="2423212" y="722934"/>
                  </a:lnTo>
                  <a:lnTo>
                    <a:pt x="2382948" y="750081"/>
                  </a:lnTo>
                  <a:lnTo>
                    <a:pt x="2333641" y="760036"/>
                  </a:lnTo>
                  <a:close/>
                </a:path>
              </a:pathLst>
            </a:custGeom>
            <a:solidFill>
              <a:srgbClr val="0033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3" name="Google Shape;653;ge20a76ce30_7_734"/>
            <p:cNvSpPr/>
            <p:nvPr/>
          </p:nvSpPr>
          <p:spPr>
            <a:xfrm>
              <a:off x="8773289" y="5328297"/>
              <a:ext cx="2460625" cy="760095"/>
            </a:xfrm>
            <a:custGeom>
              <a:rect b="b" l="l" r="r" t="t"/>
              <a:pathLst>
                <a:path extrusionOk="0" h="760095" w="2460625">
                  <a:moveTo>
                    <a:pt x="300078" y="126672"/>
                  </a:moveTo>
                  <a:lnTo>
                    <a:pt x="310032" y="77365"/>
                  </a:lnTo>
                  <a:lnTo>
                    <a:pt x="337179" y="37101"/>
                  </a:lnTo>
                  <a:lnTo>
                    <a:pt x="377444" y="9954"/>
                  </a:lnTo>
                  <a:lnTo>
                    <a:pt x="426750" y="0"/>
                  </a:lnTo>
                  <a:lnTo>
                    <a:pt x="660117" y="0"/>
                  </a:lnTo>
                  <a:lnTo>
                    <a:pt x="1200176" y="0"/>
                  </a:lnTo>
                  <a:lnTo>
                    <a:pt x="2333641" y="0"/>
                  </a:lnTo>
                  <a:lnTo>
                    <a:pt x="2358469" y="2456"/>
                  </a:lnTo>
                  <a:lnTo>
                    <a:pt x="2403919" y="21282"/>
                  </a:lnTo>
                  <a:lnTo>
                    <a:pt x="2439031" y="56394"/>
                  </a:lnTo>
                  <a:lnTo>
                    <a:pt x="2457857" y="101844"/>
                  </a:lnTo>
                  <a:lnTo>
                    <a:pt x="2460313" y="126672"/>
                  </a:lnTo>
                  <a:lnTo>
                    <a:pt x="2460313" y="316681"/>
                  </a:lnTo>
                  <a:lnTo>
                    <a:pt x="2460313" y="633363"/>
                  </a:lnTo>
                  <a:lnTo>
                    <a:pt x="2450359" y="682670"/>
                  </a:lnTo>
                  <a:lnTo>
                    <a:pt x="2423212" y="722934"/>
                  </a:lnTo>
                  <a:lnTo>
                    <a:pt x="2382947" y="750081"/>
                  </a:lnTo>
                  <a:lnTo>
                    <a:pt x="2333641" y="760036"/>
                  </a:lnTo>
                  <a:lnTo>
                    <a:pt x="1200176" y="760036"/>
                  </a:lnTo>
                  <a:lnTo>
                    <a:pt x="660117" y="760036"/>
                  </a:lnTo>
                  <a:lnTo>
                    <a:pt x="426750" y="760036"/>
                  </a:lnTo>
                  <a:lnTo>
                    <a:pt x="377444" y="750081"/>
                  </a:lnTo>
                  <a:lnTo>
                    <a:pt x="337179" y="722934"/>
                  </a:lnTo>
                  <a:lnTo>
                    <a:pt x="310032" y="682670"/>
                  </a:lnTo>
                  <a:lnTo>
                    <a:pt x="300078" y="633363"/>
                  </a:lnTo>
                  <a:lnTo>
                    <a:pt x="300078" y="316681"/>
                  </a:lnTo>
                  <a:lnTo>
                    <a:pt x="0" y="354564"/>
                  </a:lnTo>
                  <a:lnTo>
                    <a:pt x="300078" y="126672"/>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654" name="Google Shape;654;ge20a76ce30_7_734"/>
          <p:cNvSpPr txBox="1"/>
          <p:nvPr>
            <p:ph type="title"/>
          </p:nvPr>
        </p:nvSpPr>
        <p:spPr>
          <a:xfrm>
            <a:off x="346601" y="246750"/>
            <a:ext cx="85803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Transfer Learning with CNNs</a:t>
            </a:r>
            <a:endParaRPr sz="4000">
              <a:solidFill>
                <a:srgbClr val="0F3FA8"/>
              </a:solidFill>
              <a:latin typeface="Nunito"/>
              <a:ea typeface="Nunito"/>
              <a:cs typeface="Nunito"/>
              <a:sym typeface="Nunito"/>
            </a:endParaRPr>
          </a:p>
        </p:txBody>
      </p:sp>
      <p:sp>
        <p:nvSpPr>
          <p:cNvPr id="655" name="Google Shape;655;ge20a76ce30_7_734"/>
          <p:cNvSpPr txBox="1"/>
          <p:nvPr/>
        </p:nvSpPr>
        <p:spPr>
          <a:xfrm>
            <a:off x="5027319" y="1162082"/>
            <a:ext cx="229200" cy="306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2.</a:t>
            </a:r>
            <a:endParaRPr i="0" sz="1900" u="none" cap="none" strike="noStrike">
              <a:solidFill>
                <a:srgbClr val="000000"/>
              </a:solidFill>
              <a:latin typeface="Nunito"/>
              <a:ea typeface="Nunito"/>
              <a:cs typeface="Nunito"/>
              <a:sym typeface="Nunito"/>
            </a:endParaRPr>
          </a:p>
        </p:txBody>
      </p:sp>
      <p:sp>
        <p:nvSpPr>
          <p:cNvPr id="656" name="Google Shape;656;ge20a76ce30_7_734"/>
          <p:cNvSpPr txBox="1"/>
          <p:nvPr/>
        </p:nvSpPr>
        <p:spPr>
          <a:xfrm>
            <a:off x="5027319" y="1454556"/>
            <a:ext cx="2391300" cy="1776600"/>
          </a:xfrm>
          <a:prstGeom prst="rect">
            <a:avLst/>
          </a:prstGeom>
          <a:noFill/>
          <a:ln>
            <a:noFill/>
          </a:ln>
        </p:spPr>
        <p:txBody>
          <a:bodyPr anchorCtr="0" anchor="t" bIns="0" lIns="0" spcFirstLastPara="1" rIns="0" wrap="square" tIns="11400">
            <a:spAutoFit/>
          </a:bodyPr>
          <a:lstStyle/>
          <a:p>
            <a:pPr indent="0" lvl="0" marL="12700" marR="0" rtl="0" algn="l">
              <a:lnSpc>
                <a:spcPct val="100699"/>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If you have a small  dataset: fix all weights (treat CNN as fixed feature extractor),  retrain only the classifier</a:t>
            </a:r>
            <a:endParaRPr i="0" sz="1900" u="none" cap="none" strike="noStrike">
              <a:solidFill>
                <a:srgbClr val="000000"/>
              </a:solidFill>
              <a:latin typeface="Nunito"/>
              <a:ea typeface="Nunito"/>
              <a:cs typeface="Nunito"/>
              <a:sym typeface="Nunito"/>
            </a:endParaRPr>
          </a:p>
        </p:txBody>
      </p:sp>
      <p:grpSp>
        <p:nvGrpSpPr>
          <p:cNvPr id="657" name="Google Shape;657;ge20a76ce30_7_734"/>
          <p:cNvGrpSpPr/>
          <p:nvPr/>
        </p:nvGrpSpPr>
        <p:grpSpPr>
          <a:xfrm>
            <a:off x="2705985" y="934816"/>
            <a:ext cx="2213635" cy="5654083"/>
            <a:chOff x="2556675" y="882901"/>
            <a:chExt cx="2091492" cy="5340086"/>
          </a:xfrm>
        </p:grpSpPr>
        <p:sp>
          <p:nvSpPr>
            <p:cNvPr id="658" name="Google Shape;658;ge20a76ce30_7_734"/>
            <p:cNvSpPr/>
            <p:nvPr/>
          </p:nvSpPr>
          <p:spPr>
            <a:xfrm>
              <a:off x="3287792" y="5064115"/>
              <a:ext cx="1115060" cy="450214"/>
            </a:xfrm>
            <a:custGeom>
              <a:rect b="b" l="l" r="r" t="t"/>
              <a:pathLst>
                <a:path extrusionOk="0" h="450214" w="1115060">
                  <a:moveTo>
                    <a:pt x="0" y="0"/>
                  </a:moveTo>
                  <a:lnTo>
                    <a:pt x="1114986" y="0"/>
                  </a:lnTo>
                  <a:lnTo>
                    <a:pt x="1114986" y="449775"/>
                  </a:lnTo>
                  <a:lnTo>
                    <a:pt x="0" y="449775"/>
                  </a:lnTo>
                  <a:lnTo>
                    <a:pt x="0" y="0"/>
                  </a:lnTo>
                  <a:close/>
                </a:path>
              </a:pathLst>
            </a:custGeom>
            <a:noFill/>
            <a:ln cap="flat" cmpd="sng" w="190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659" name="Google Shape;659;ge20a76ce30_7_734"/>
            <p:cNvPicPr preferRelativeResize="0"/>
            <p:nvPr/>
          </p:nvPicPr>
          <p:blipFill rotWithShape="1">
            <a:blip r:embed="rId4">
              <a:alphaModFix/>
            </a:blip>
            <a:srcRect b="0" l="0" r="0" t="0"/>
            <a:stretch/>
          </p:blipFill>
          <p:spPr>
            <a:xfrm>
              <a:off x="2556675" y="882901"/>
              <a:ext cx="2091492" cy="5340086"/>
            </a:xfrm>
            <a:prstGeom prst="rect">
              <a:avLst/>
            </a:prstGeom>
            <a:noFill/>
            <a:ln>
              <a:noFill/>
            </a:ln>
          </p:spPr>
        </p:pic>
      </p:grpSp>
      <p:pic>
        <p:nvPicPr>
          <p:cNvPr id="660" name="Google Shape;660;ge20a76ce30_7_734"/>
          <p:cNvPicPr preferRelativeResize="0"/>
          <p:nvPr/>
        </p:nvPicPr>
        <p:blipFill rotWithShape="1">
          <a:blip r:embed="rId5">
            <a:alphaModFix/>
          </a:blip>
          <a:srcRect b="0" l="0" r="0" t="0"/>
          <a:stretch/>
        </p:blipFill>
        <p:spPr>
          <a:xfrm>
            <a:off x="570528" y="1137918"/>
            <a:ext cx="915568" cy="5297011"/>
          </a:xfrm>
          <a:prstGeom prst="rect">
            <a:avLst/>
          </a:prstGeom>
          <a:noFill/>
          <a:ln>
            <a:noFill/>
          </a:ln>
        </p:spPr>
      </p:pic>
      <p:sp>
        <p:nvSpPr>
          <p:cNvPr id="661" name="Google Shape;661;ge20a76ce30_7_734"/>
          <p:cNvSpPr txBox="1"/>
          <p:nvPr/>
        </p:nvSpPr>
        <p:spPr>
          <a:xfrm>
            <a:off x="1663719" y="1256989"/>
            <a:ext cx="1074600" cy="935700"/>
          </a:xfrm>
          <a:prstGeom prst="rect">
            <a:avLst/>
          </a:prstGeom>
          <a:noFill/>
          <a:ln>
            <a:noFill/>
          </a:ln>
        </p:spPr>
        <p:txBody>
          <a:bodyPr anchorCtr="0" anchor="t" bIns="0" lIns="0" spcFirstLastPara="1" rIns="0" wrap="square" tIns="35625">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1.</a:t>
            </a:r>
            <a:endParaRPr i="0" sz="1900" u="none" cap="none" strike="noStrike">
              <a:solidFill>
                <a:srgbClr val="000000"/>
              </a:solidFill>
              <a:latin typeface="Nunito"/>
              <a:ea typeface="Nunito"/>
              <a:cs typeface="Nunito"/>
              <a:sym typeface="Nunito"/>
            </a:endParaRPr>
          </a:p>
          <a:p>
            <a:pPr indent="0" lvl="0" marL="12700" marR="0" rtl="0" algn="l">
              <a:lnSpc>
                <a:spcPct val="1076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Train on  ImageNet</a:t>
            </a:r>
            <a:endParaRPr i="0" sz="1900" u="none" cap="none" strike="noStrike">
              <a:solidFill>
                <a:srgbClr val="000000"/>
              </a:solidFill>
              <a:latin typeface="Nunito"/>
              <a:ea typeface="Nunito"/>
              <a:cs typeface="Nunito"/>
              <a:sym typeface="Nunito"/>
            </a:endParaRPr>
          </a:p>
        </p:txBody>
      </p:sp>
      <p:grpSp>
        <p:nvGrpSpPr>
          <p:cNvPr id="662" name="Google Shape;662;ge20a76ce30_7_734"/>
          <p:cNvGrpSpPr/>
          <p:nvPr/>
        </p:nvGrpSpPr>
        <p:grpSpPr>
          <a:xfrm>
            <a:off x="2972725" y="5641601"/>
            <a:ext cx="4116036" cy="947718"/>
            <a:chOff x="2808697" y="5328297"/>
            <a:chExt cx="3888923" cy="895087"/>
          </a:xfrm>
        </p:grpSpPr>
        <p:sp>
          <p:nvSpPr>
            <p:cNvPr id="663" name="Google Shape;663;ge20a76ce30_7_734"/>
            <p:cNvSpPr/>
            <p:nvPr/>
          </p:nvSpPr>
          <p:spPr>
            <a:xfrm>
              <a:off x="2808697" y="5646805"/>
              <a:ext cx="1594485" cy="576579"/>
            </a:xfrm>
            <a:custGeom>
              <a:rect b="b" l="l" r="r" t="t"/>
              <a:pathLst>
                <a:path extrusionOk="0" h="576579" w="1594485">
                  <a:moveTo>
                    <a:pt x="0" y="0"/>
                  </a:moveTo>
                  <a:lnTo>
                    <a:pt x="1594081" y="0"/>
                  </a:lnTo>
                  <a:lnTo>
                    <a:pt x="1594081" y="576170"/>
                  </a:lnTo>
                  <a:lnTo>
                    <a:pt x="0" y="576170"/>
                  </a:lnTo>
                  <a:lnTo>
                    <a:pt x="0" y="0"/>
                  </a:lnTo>
                  <a:close/>
                </a:path>
              </a:pathLst>
            </a:custGeom>
            <a:noFill/>
            <a:ln cap="flat" cmpd="sng" w="1902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64" name="Google Shape;664;ge20a76ce30_7_734"/>
            <p:cNvSpPr/>
            <p:nvPr/>
          </p:nvSpPr>
          <p:spPr>
            <a:xfrm>
              <a:off x="4400825" y="5328297"/>
              <a:ext cx="2296795" cy="760095"/>
            </a:xfrm>
            <a:custGeom>
              <a:rect b="b" l="l" r="r" t="t"/>
              <a:pathLst>
                <a:path extrusionOk="0" h="760095" w="2296795">
                  <a:moveTo>
                    <a:pt x="0" y="354564"/>
                  </a:moveTo>
                  <a:lnTo>
                    <a:pt x="280073" y="126672"/>
                  </a:lnTo>
                  <a:lnTo>
                    <a:pt x="290027" y="77365"/>
                  </a:lnTo>
                  <a:lnTo>
                    <a:pt x="317174" y="37101"/>
                  </a:lnTo>
                  <a:lnTo>
                    <a:pt x="357439" y="9954"/>
                  </a:lnTo>
                  <a:lnTo>
                    <a:pt x="406746" y="0"/>
                  </a:lnTo>
                  <a:lnTo>
                    <a:pt x="2169620" y="0"/>
                  </a:lnTo>
                  <a:lnTo>
                    <a:pt x="2218096" y="9642"/>
                  </a:lnTo>
                  <a:lnTo>
                    <a:pt x="2259192" y="37101"/>
                  </a:lnTo>
                  <a:lnTo>
                    <a:pt x="2286651" y="78197"/>
                  </a:lnTo>
                  <a:lnTo>
                    <a:pt x="2296293" y="126672"/>
                  </a:lnTo>
                  <a:lnTo>
                    <a:pt x="2296293" y="316681"/>
                  </a:lnTo>
                  <a:lnTo>
                    <a:pt x="280073" y="316681"/>
                  </a:lnTo>
                  <a:lnTo>
                    <a:pt x="0" y="354564"/>
                  </a:lnTo>
                  <a:close/>
                </a:path>
                <a:path extrusionOk="0" h="760095" w="2296795">
                  <a:moveTo>
                    <a:pt x="2169620" y="760036"/>
                  </a:moveTo>
                  <a:lnTo>
                    <a:pt x="406746" y="760036"/>
                  </a:lnTo>
                  <a:lnTo>
                    <a:pt x="357439" y="750081"/>
                  </a:lnTo>
                  <a:lnTo>
                    <a:pt x="317174" y="722934"/>
                  </a:lnTo>
                  <a:lnTo>
                    <a:pt x="290027" y="682670"/>
                  </a:lnTo>
                  <a:lnTo>
                    <a:pt x="280073" y="633363"/>
                  </a:lnTo>
                  <a:lnTo>
                    <a:pt x="280073" y="316681"/>
                  </a:lnTo>
                  <a:lnTo>
                    <a:pt x="2296293" y="316681"/>
                  </a:lnTo>
                  <a:lnTo>
                    <a:pt x="2296293" y="633363"/>
                  </a:lnTo>
                  <a:lnTo>
                    <a:pt x="2286338" y="682670"/>
                  </a:lnTo>
                  <a:lnTo>
                    <a:pt x="2259191" y="722934"/>
                  </a:lnTo>
                  <a:lnTo>
                    <a:pt x="2218927" y="750081"/>
                  </a:lnTo>
                  <a:lnTo>
                    <a:pt x="2169620" y="760036"/>
                  </a:lnTo>
                  <a:close/>
                </a:path>
              </a:pathLst>
            </a:custGeom>
            <a:solidFill>
              <a:srgbClr val="0033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65" name="Google Shape;665;ge20a76ce30_7_734"/>
            <p:cNvSpPr/>
            <p:nvPr/>
          </p:nvSpPr>
          <p:spPr>
            <a:xfrm>
              <a:off x="4400825" y="5328297"/>
              <a:ext cx="2296795" cy="760095"/>
            </a:xfrm>
            <a:custGeom>
              <a:rect b="b" l="l" r="r" t="t"/>
              <a:pathLst>
                <a:path extrusionOk="0" h="760095" w="2296795">
                  <a:moveTo>
                    <a:pt x="280073" y="126672"/>
                  </a:moveTo>
                  <a:lnTo>
                    <a:pt x="290027" y="77365"/>
                  </a:lnTo>
                  <a:lnTo>
                    <a:pt x="317174" y="37101"/>
                  </a:lnTo>
                  <a:lnTo>
                    <a:pt x="357439" y="9954"/>
                  </a:lnTo>
                  <a:lnTo>
                    <a:pt x="406746" y="0"/>
                  </a:lnTo>
                  <a:lnTo>
                    <a:pt x="616110" y="0"/>
                  </a:lnTo>
                  <a:lnTo>
                    <a:pt x="1120164" y="0"/>
                  </a:lnTo>
                  <a:lnTo>
                    <a:pt x="2169620" y="0"/>
                  </a:lnTo>
                  <a:lnTo>
                    <a:pt x="2194448" y="2456"/>
                  </a:lnTo>
                  <a:lnTo>
                    <a:pt x="2239898" y="21282"/>
                  </a:lnTo>
                  <a:lnTo>
                    <a:pt x="2275010" y="56394"/>
                  </a:lnTo>
                  <a:lnTo>
                    <a:pt x="2293836" y="101844"/>
                  </a:lnTo>
                  <a:lnTo>
                    <a:pt x="2296293" y="126672"/>
                  </a:lnTo>
                  <a:lnTo>
                    <a:pt x="2296293" y="316681"/>
                  </a:lnTo>
                  <a:lnTo>
                    <a:pt x="2296293" y="633363"/>
                  </a:lnTo>
                  <a:lnTo>
                    <a:pt x="2286338" y="682670"/>
                  </a:lnTo>
                  <a:lnTo>
                    <a:pt x="2259191" y="722934"/>
                  </a:lnTo>
                  <a:lnTo>
                    <a:pt x="2218927" y="750081"/>
                  </a:lnTo>
                  <a:lnTo>
                    <a:pt x="2169620" y="760036"/>
                  </a:lnTo>
                  <a:lnTo>
                    <a:pt x="1120164" y="760036"/>
                  </a:lnTo>
                  <a:lnTo>
                    <a:pt x="616110" y="760036"/>
                  </a:lnTo>
                  <a:lnTo>
                    <a:pt x="406746" y="760036"/>
                  </a:lnTo>
                  <a:lnTo>
                    <a:pt x="357439" y="750081"/>
                  </a:lnTo>
                  <a:lnTo>
                    <a:pt x="317174" y="722934"/>
                  </a:lnTo>
                  <a:lnTo>
                    <a:pt x="290027" y="682670"/>
                  </a:lnTo>
                  <a:lnTo>
                    <a:pt x="280073" y="633363"/>
                  </a:lnTo>
                  <a:lnTo>
                    <a:pt x="280073" y="316681"/>
                  </a:lnTo>
                  <a:lnTo>
                    <a:pt x="0" y="354564"/>
                  </a:lnTo>
                  <a:lnTo>
                    <a:pt x="280073" y="126672"/>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666" name="Google Shape;666;ge20a76ce30_7_734"/>
          <p:cNvSpPr txBox="1"/>
          <p:nvPr/>
        </p:nvSpPr>
        <p:spPr>
          <a:xfrm>
            <a:off x="9424062" y="1162083"/>
            <a:ext cx="2201700" cy="29544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3.</a:t>
            </a:r>
            <a:endParaRPr i="0" sz="1900" u="none" cap="none" strike="noStrike">
              <a:solidFill>
                <a:srgbClr val="000000"/>
              </a:solidFill>
              <a:latin typeface="Nunito"/>
              <a:ea typeface="Nunito"/>
              <a:cs typeface="Nunito"/>
              <a:sym typeface="Nunito"/>
            </a:endParaRPr>
          </a:p>
          <a:p>
            <a:pPr indent="0" lvl="0" marL="12700" marR="12700" rtl="0" algn="l">
              <a:lnSpc>
                <a:spcPct val="100699"/>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If the dataset is medium sized, </a:t>
            </a:r>
            <a:r>
              <a:rPr b="1" i="0" lang="en-US" sz="1900" u="none" cap="none" strike="noStrike">
                <a:solidFill>
                  <a:srgbClr val="000000"/>
                </a:solidFill>
                <a:latin typeface="Nunito"/>
                <a:ea typeface="Nunito"/>
                <a:cs typeface="Nunito"/>
                <a:sym typeface="Nunito"/>
              </a:rPr>
              <a:t>“fine-tune”</a:t>
            </a:r>
            <a:r>
              <a:rPr i="0" lang="en-US" sz="1900" u="none" cap="none" strike="noStrike">
                <a:solidFill>
                  <a:srgbClr val="000000"/>
                </a:solidFill>
                <a:latin typeface="Nunito"/>
                <a:ea typeface="Nunito"/>
                <a:cs typeface="Nunito"/>
                <a:sym typeface="Nunito"/>
              </a:rPr>
              <a:t>.</a:t>
            </a:r>
            <a:endParaRPr i="0" sz="1900" u="none" cap="none" strike="noStrike">
              <a:solidFill>
                <a:srgbClr val="000000"/>
              </a:solidFill>
              <a:latin typeface="Nunito"/>
              <a:ea typeface="Nunito"/>
              <a:cs typeface="Nunito"/>
              <a:sym typeface="Nunito"/>
            </a:endParaRPr>
          </a:p>
          <a:p>
            <a:pPr indent="0" lvl="0" marL="12700" marR="0" rtl="0" algn="l">
              <a:lnSpc>
                <a:spcPct val="100699"/>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Use the old weights  as initialization, train the full network or only some of the  higher layers</a:t>
            </a:r>
            <a:endParaRPr i="0" sz="1900" u="none" cap="none" strike="noStrike">
              <a:solidFill>
                <a:srgbClr val="000000"/>
              </a:solidFill>
              <a:latin typeface="Nunito"/>
              <a:ea typeface="Nunito"/>
              <a:cs typeface="Nunito"/>
              <a:sym typeface="Nunito"/>
            </a:endParaRPr>
          </a:p>
        </p:txBody>
      </p:sp>
      <p:sp>
        <p:nvSpPr>
          <p:cNvPr id="667" name="Google Shape;667;ge20a76ce30_7_734"/>
          <p:cNvSpPr txBox="1"/>
          <p:nvPr/>
        </p:nvSpPr>
        <p:spPr>
          <a:xfrm>
            <a:off x="5248229" y="5676045"/>
            <a:ext cx="1544400" cy="588900"/>
          </a:xfrm>
          <a:prstGeom prst="rect">
            <a:avLst/>
          </a:prstGeom>
          <a:noFill/>
          <a:ln>
            <a:noFill/>
          </a:ln>
        </p:spPr>
        <p:txBody>
          <a:bodyPr anchorCtr="0" anchor="t" bIns="0" lIns="0" spcFirstLastPara="1" rIns="0" wrap="square" tIns="13450">
            <a:spAutoFit/>
          </a:bodyPr>
          <a:lstStyle/>
          <a:p>
            <a:pPr indent="-127000" lvl="0" marL="139700" marR="0" rtl="0" algn="l">
              <a:lnSpc>
                <a:spcPct val="107600"/>
              </a:lnSpc>
              <a:spcBef>
                <a:spcPts val="0"/>
              </a:spcBef>
              <a:spcAft>
                <a:spcPts val="0"/>
              </a:spcAft>
              <a:buClr>
                <a:srgbClr val="000000"/>
              </a:buClr>
              <a:buSzPts val="1900"/>
              <a:buFont typeface="Arial"/>
              <a:buNone/>
            </a:pPr>
            <a:r>
              <a:rPr i="0" lang="en-US" sz="1800" u="none" cap="none" strike="noStrike">
                <a:solidFill>
                  <a:srgbClr val="FFFFFF"/>
                </a:solidFill>
                <a:latin typeface="Nunito"/>
                <a:ea typeface="Nunito"/>
                <a:cs typeface="Nunito"/>
                <a:sym typeface="Nunito"/>
              </a:rPr>
              <a:t>Swap softmax  layer at end</a:t>
            </a:r>
            <a:endParaRPr i="0" sz="1800" u="none" cap="none" strike="noStrike">
              <a:solidFill>
                <a:srgbClr val="000000"/>
              </a:solidFill>
              <a:latin typeface="Nunito"/>
              <a:ea typeface="Nunito"/>
              <a:cs typeface="Nunito"/>
              <a:sym typeface="Nunito"/>
            </a:endParaRPr>
          </a:p>
        </p:txBody>
      </p:sp>
      <p:sp>
        <p:nvSpPr>
          <p:cNvPr id="668" name="Google Shape;668;ge20a76ce30_7_734"/>
          <p:cNvSpPr txBox="1"/>
          <p:nvPr/>
        </p:nvSpPr>
        <p:spPr>
          <a:xfrm>
            <a:off x="9771745" y="5676045"/>
            <a:ext cx="1949100" cy="588900"/>
          </a:xfrm>
          <a:prstGeom prst="rect">
            <a:avLst/>
          </a:prstGeom>
          <a:noFill/>
          <a:ln>
            <a:noFill/>
          </a:ln>
        </p:spPr>
        <p:txBody>
          <a:bodyPr anchorCtr="0" anchor="t" bIns="0" lIns="0" spcFirstLastPara="1" rIns="0" wrap="square" tIns="13450">
            <a:spAutoFit/>
          </a:bodyPr>
          <a:lstStyle/>
          <a:p>
            <a:pPr indent="203200" lvl="0" marL="12700" marR="0" rtl="0" algn="l">
              <a:lnSpc>
                <a:spcPct val="107600"/>
              </a:lnSpc>
              <a:spcBef>
                <a:spcPts val="0"/>
              </a:spcBef>
              <a:spcAft>
                <a:spcPts val="0"/>
              </a:spcAft>
              <a:buClr>
                <a:srgbClr val="000000"/>
              </a:buClr>
              <a:buSzPts val="1900"/>
              <a:buFont typeface="Arial"/>
              <a:buNone/>
            </a:pPr>
            <a:r>
              <a:rPr i="0" lang="en-US" sz="1800" u="none" cap="none" strike="noStrike">
                <a:solidFill>
                  <a:srgbClr val="FFFFFF"/>
                </a:solidFill>
                <a:latin typeface="Nunito"/>
                <a:ea typeface="Nunito"/>
                <a:cs typeface="Nunito"/>
                <a:sym typeface="Nunito"/>
              </a:rPr>
              <a:t>Retrain bigger  portion of network</a:t>
            </a:r>
            <a:endParaRPr i="0" sz="1800" u="none" cap="none" strike="noStrike">
              <a:solidFill>
                <a:srgbClr val="000000"/>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grpSp>
        <p:nvGrpSpPr>
          <p:cNvPr id="673" name="Google Shape;673;ge20a76ce30_7_654"/>
          <p:cNvGrpSpPr/>
          <p:nvPr/>
        </p:nvGrpSpPr>
        <p:grpSpPr>
          <a:xfrm>
            <a:off x="7571439" y="773897"/>
            <a:ext cx="1779397" cy="5870265"/>
            <a:chOff x="7153666" y="730919"/>
            <a:chExt cx="1681214" cy="5544262"/>
          </a:xfrm>
        </p:grpSpPr>
        <p:pic>
          <p:nvPicPr>
            <p:cNvPr id="674" name="Google Shape;674;ge20a76ce30_7_654"/>
            <p:cNvPicPr preferRelativeResize="0"/>
            <p:nvPr/>
          </p:nvPicPr>
          <p:blipFill rotWithShape="1">
            <a:blip r:embed="rId3">
              <a:alphaModFix/>
            </a:blip>
            <a:srcRect b="0" l="0" r="0" t="0"/>
            <a:stretch/>
          </p:blipFill>
          <p:spPr>
            <a:xfrm>
              <a:off x="7575852" y="730919"/>
              <a:ext cx="877721" cy="5526140"/>
            </a:xfrm>
            <a:prstGeom prst="rect">
              <a:avLst/>
            </a:prstGeom>
            <a:noFill/>
            <a:ln>
              <a:noFill/>
            </a:ln>
          </p:spPr>
        </p:pic>
        <p:sp>
          <p:nvSpPr>
            <p:cNvPr id="675" name="Google Shape;675;ge20a76ce30_7_654"/>
            <p:cNvSpPr/>
            <p:nvPr/>
          </p:nvSpPr>
          <p:spPr>
            <a:xfrm>
              <a:off x="7153666" y="3552936"/>
              <a:ext cx="1631950" cy="2722245"/>
            </a:xfrm>
            <a:custGeom>
              <a:rect b="b" l="l" r="r" t="t"/>
              <a:pathLst>
                <a:path extrusionOk="0" h="2722245" w="1631950">
                  <a:moveTo>
                    <a:pt x="0" y="0"/>
                  </a:moveTo>
                  <a:lnTo>
                    <a:pt x="1631674" y="0"/>
                  </a:lnTo>
                  <a:lnTo>
                    <a:pt x="1631674" y="2722235"/>
                  </a:lnTo>
                  <a:lnTo>
                    <a:pt x="0" y="2722235"/>
                  </a:lnTo>
                  <a:lnTo>
                    <a:pt x="0" y="0"/>
                  </a:lnTo>
                  <a:close/>
                </a:path>
              </a:pathLst>
            </a:custGeom>
            <a:noFill/>
            <a:ln cap="flat" cmpd="sng" w="1902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676" name="Google Shape;676;ge20a76ce30_7_654"/>
            <p:cNvPicPr preferRelativeResize="0"/>
            <p:nvPr/>
          </p:nvPicPr>
          <p:blipFill rotWithShape="1">
            <a:blip r:embed="rId4">
              <a:alphaModFix/>
            </a:blip>
            <a:srcRect b="0" l="0" r="0" t="0"/>
            <a:stretch/>
          </p:blipFill>
          <p:spPr>
            <a:xfrm>
              <a:off x="8519807" y="1122327"/>
              <a:ext cx="315073" cy="2475309"/>
            </a:xfrm>
            <a:prstGeom prst="rect">
              <a:avLst/>
            </a:prstGeom>
            <a:noFill/>
            <a:ln>
              <a:noFill/>
            </a:ln>
          </p:spPr>
        </p:pic>
        <p:sp>
          <p:nvSpPr>
            <p:cNvPr id="677" name="Google Shape;677;ge20a76ce30_7_654"/>
            <p:cNvSpPr/>
            <p:nvPr/>
          </p:nvSpPr>
          <p:spPr>
            <a:xfrm>
              <a:off x="8569314" y="1151850"/>
              <a:ext cx="216534" cy="2376804"/>
            </a:xfrm>
            <a:custGeom>
              <a:rect b="b" l="l" r="r" t="t"/>
              <a:pathLst>
                <a:path extrusionOk="0" h="2376804" w="216534">
                  <a:moveTo>
                    <a:pt x="0" y="0"/>
                  </a:moveTo>
                  <a:lnTo>
                    <a:pt x="42042" y="1414"/>
                  </a:lnTo>
                  <a:lnTo>
                    <a:pt x="76375" y="5272"/>
                  </a:lnTo>
                  <a:lnTo>
                    <a:pt x="99523" y="10994"/>
                  </a:lnTo>
                  <a:lnTo>
                    <a:pt x="108011" y="18001"/>
                  </a:lnTo>
                  <a:lnTo>
                    <a:pt x="108011" y="1170128"/>
                  </a:lnTo>
                  <a:lnTo>
                    <a:pt x="116499" y="1177135"/>
                  </a:lnTo>
                  <a:lnTo>
                    <a:pt x="139647" y="1182857"/>
                  </a:lnTo>
                  <a:lnTo>
                    <a:pt x="173980" y="1186714"/>
                  </a:lnTo>
                  <a:lnTo>
                    <a:pt x="216023" y="1188129"/>
                  </a:lnTo>
                  <a:lnTo>
                    <a:pt x="173980" y="1189544"/>
                  </a:lnTo>
                  <a:lnTo>
                    <a:pt x="139647" y="1193401"/>
                  </a:lnTo>
                  <a:lnTo>
                    <a:pt x="116499" y="1199123"/>
                  </a:lnTo>
                  <a:lnTo>
                    <a:pt x="108011" y="1206130"/>
                  </a:lnTo>
                  <a:lnTo>
                    <a:pt x="108011" y="2358257"/>
                  </a:lnTo>
                  <a:lnTo>
                    <a:pt x="99523" y="2365264"/>
                  </a:lnTo>
                  <a:lnTo>
                    <a:pt x="76375" y="2370986"/>
                  </a:lnTo>
                  <a:lnTo>
                    <a:pt x="42042" y="2374844"/>
                  </a:lnTo>
                  <a:lnTo>
                    <a:pt x="0" y="2376258"/>
                  </a:lnTo>
                </a:path>
              </a:pathLst>
            </a:custGeom>
            <a:noFill/>
            <a:ln cap="flat" cmpd="sng" w="1902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678" name="Google Shape;678;ge20a76ce30_7_654"/>
          <p:cNvSpPr txBox="1"/>
          <p:nvPr>
            <p:ph type="title"/>
          </p:nvPr>
        </p:nvSpPr>
        <p:spPr>
          <a:xfrm>
            <a:off x="346600" y="246750"/>
            <a:ext cx="76395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Transfer Learning with CNNs</a:t>
            </a:r>
            <a:endParaRPr sz="4000">
              <a:solidFill>
                <a:srgbClr val="0F3FA8"/>
              </a:solidFill>
              <a:latin typeface="Nunito"/>
              <a:ea typeface="Nunito"/>
              <a:cs typeface="Nunito"/>
              <a:sym typeface="Nunito"/>
            </a:endParaRPr>
          </a:p>
        </p:txBody>
      </p:sp>
      <p:sp>
        <p:nvSpPr>
          <p:cNvPr id="679" name="Google Shape;679;ge20a76ce30_7_654"/>
          <p:cNvSpPr txBox="1"/>
          <p:nvPr/>
        </p:nvSpPr>
        <p:spPr>
          <a:xfrm>
            <a:off x="5027319" y="1162082"/>
            <a:ext cx="229200" cy="306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2.</a:t>
            </a:r>
            <a:endParaRPr i="0" sz="1900" u="none" cap="none" strike="noStrike">
              <a:solidFill>
                <a:srgbClr val="000000"/>
              </a:solidFill>
              <a:latin typeface="Nunito"/>
              <a:ea typeface="Nunito"/>
              <a:cs typeface="Nunito"/>
              <a:sym typeface="Nunito"/>
            </a:endParaRPr>
          </a:p>
        </p:txBody>
      </p:sp>
      <p:sp>
        <p:nvSpPr>
          <p:cNvPr id="680" name="Google Shape;680;ge20a76ce30_7_654"/>
          <p:cNvSpPr txBox="1"/>
          <p:nvPr/>
        </p:nvSpPr>
        <p:spPr>
          <a:xfrm>
            <a:off x="5027319" y="1454556"/>
            <a:ext cx="2025600" cy="5985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Small dataset:</a:t>
            </a:r>
            <a:endParaRPr i="0" sz="19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Feature Extractor</a:t>
            </a:r>
            <a:endParaRPr i="0" sz="1900" u="none" cap="none" strike="noStrike">
              <a:solidFill>
                <a:srgbClr val="000000"/>
              </a:solidFill>
              <a:latin typeface="Nunito"/>
              <a:ea typeface="Nunito"/>
              <a:cs typeface="Nunito"/>
              <a:sym typeface="Nunito"/>
            </a:endParaRPr>
          </a:p>
        </p:txBody>
      </p:sp>
      <p:grpSp>
        <p:nvGrpSpPr>
          <p:cNvPr id="681" name="Google Shape;681;ge20a76ce30_7_654"/>
          <p:cNvGrpSpPr/>
          <p:nvPr/>
        </p:nvGrpSpPr>
        <p:grpSpPr>
          <a:xfrm>
            <a:off x="2705985" y="934816"/>
            <a:ext cx="2213635" cy="5654083"/>
            <a:chOff x="2556675" y="882901"/>
            <a:chExt cx="2091492" cy="5340086"/>
          </a:xfrm>
        </p:grpSpPr>
        <p:sp>
          <p:nvSpPr>
            <p:cNvPr id="682" name="Google Shape;682;ge20a76ce30_7_654"/>
            <p:cNvSpPr/>
            <p:nvPr/>
          </p:nvSpPr>
          <p:spPr>
            <a:xfrm>
              <a:off x="3287792" y="5064115"/>
              <a:ext cx="1115060" cy="450214"/>
            </a:xfrm>
            <a:custGeom>
              <a:rect b="b" l="l" r="r" t="t"/>
              <a:pathLst>
                <a:path extrusionOk="0" h="450214" w="1115060">
                  <a:moveTo>
                    <a:pt x="0" y="0"/>
                  </a:moveTo>
                  <a:lnTo>
                    <a:pt x="1114986" y="0"/>
                  </a:lnTo>
                  <a:lnTo>
                    <a:pt x="1114986" y="449775"/>
                  </a:lnTo>
                  <a:lnTo>
                    <a:pt x="0" y="449775"/>
                  </a:lnTo>
                  <a:lnTo>
                    <a:pt x="0" y="0"/>
                  </a:lnTo>
                  <a:close/>
                </a:path>
              </a:pathLst>
            </a:custGeom>
            <a:noFill/>
            <a:ln cap="flat" cmpd="sng" w="190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683" name="Google Shape;683;ge20a76ce30_7_654"/>
            <p:cNvPicPr preferRelativeResize="0"/>
            <p:nvPr/>
          </p:nvPicPr>
          <p:blipFill rotWithShape="1">
            <a:blip r:embed="rId5">
              <a:alphaModFix/>
            </a:blip>
            <a:srcRect b="0" l="0" r="0" t="0"/>
            <a:stretch/>
          </p:blipFill>
          <p:spPr>
            <a:xfrm>
              <a:off x="2556675" y="882901"/>
              <a:ext cx="2091492" cy="5340086"/>
            </a:xfrm>
            <a:prstGeom prst="rect">
              <a:avLst/>
            </a:prstGeom>
            <a:noFill/>
            <a:ln>
              <a:noFill/>
            </a:ln>
          </p:spPr>
        </p:pic>
      </p:grpSp>
      <p:pic>
        <p:nvPicPr>
          <p:cNvPr id="684" name="Google Shape;684;ge20a76ce30_7_654"/>
          <p:cNvPicPr preferRelativeResize="0"/>
          <p:nvPr/>
        </p:nvPicPr>
        <p:blipFill rotWithShape="1">
          <a:blip r:embed="rId6">
            <a:alphaModFix/>
          </a:blip>
          <a:srcRect b="0" l="0" r="0" t="0"/>
          <a:stretch/>
        </p:blipFill>
        <p:spPr>
          <a:xfrm>
            <a:off x="570528" y="1137918"/>
            <a:ext cx="915568" cy="5297011"/>
          </a:xfrm>
          <a:prstGeom prst="rect">
            <a:avLst/>
          </a:prstGeom>
          <a:noFill/>
          <a:ln>
            <a:noFill/>
          </a:ln>
        </p:spPr>
      </p:pic>
      <p:sp>
        <p:nvSpPr>
          <p:cNvPr id="685" name="Google Shape;685;ge20a76ce30_7_654"/>
          <p:cNvSpPr txBox="1"/>
          <p:nvPr/>
        </p:nvSpPr>
        <p:spPr>
          <a:xfrm>
            <a:off x="1663719" y="1256989"/>
            <a:ext cx="1074600" cy="935700"/>
          </a:xfrm>
          <a:prstGeom prst="rect">
            <a:avLst/>
          </a:prstGeom>
          <a:noFill/>
          <a:ln>
            <a:noFill/>
          </a:ln>
        </p:spPr>
        <p:txBody>
          <a:bodyPr anchorCtr="0" anchor="t" bIns="0" lIns="0" spcFirstLastPara="1" rIns="0" wrap="square" tIns="35625">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1.</a:t>
            </a:r>
            <a:endParaRPr i="0" sz="1900" u="none" cap="none" strike="noStrike">
              <a:solidFill>
                <a:srgbClr val="000000"/>
              </a:solidFill>
              <a:latin typeface="Nunito"/>
              <a:ea typeface="Nunito"/>
              <a:cs typeface="Nunito"/>
              <a:sym typeface="Nunito"/>
            </a:endParaRPr>
          </a:p>
          <a:p>
            <a:pPr indent="0" lvl="0" marL="12700" marR="0" rtl="0" algn="l">
              <a:lnSpc>
                <a:spcPct val="1076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Train on  ImageNet</a:t>
            </a:r>
            <a:endParaRPr i="0" sz="1900" u="none" cap="none" strike="noStrike">
              <a:solidFill>
                <a:srgbClr val="000000"/>
              </a:solidFill>
              <a:latin typeface="Nunito"/>
              <a:ea typeface="Nunito"/>
              <a:cs typeface="Nunito"/>
              <a:sym typeface="Nunito"/>
            </a:endParaRPr>
          </a:p>
        </p:txBody>
      </p:sp>
      <p:grpSp>
        <p:nvGrpSpPr>
          <p:cNvPr id="686" name="Google Shape;686;ge20a76ce30_7_654"/>
          <p:cNvGrpSpPr/>
          <p:nvPr/>
        </p:nvGrpSpPr>
        <p:grpSpPr>
          <a:xfrm>
            <a:off x="2972725" y="5946568"/>
            <a:ext cx="3201245" cy="642751"/>
            <a:chOff x="2808697" y="5616328"/>
            <a:chExt cx="3024608" cy="607056"/>
          </a:xfrm>
        </p:grpSpPr>
        <p:sp>
          <p:nvSpPr>
            <p:cNvPr id="687" name="Google Shape;687;ge20a76ce30_7_654"/>
            <p:cNvSpPr/>
            <p:nvPr/>
          </p:nvSpPr>
          <p:spPr>
            <a:xfrm>
              <a:off x="2808697" y="5646805"/>
              <a:ext cx="1594485" cy="576579"/>
            </a:xfrm>
            <a:custGeom>
              <a:rect b="b" l="l" r="r" t="t"/>
              <a:pathLst>
                <a:path extrusionOk="0" h="576579" w="1594485">
                  <a:moveTo>
                    <a:pt x="0" y="0"/>
                  </a:moveTo>
                  <a:lnTo>
                    <a:pt x="1594081" y="0"/>
                  </a:lnTo>
                  <a:lnTo>
                    <a:pt x="1594081" y="576170"/>
                  </a:lnTo>
                  <a:lnTo>
                    <a:pt x="0" y="576170"/>
                  </a:lnTo>
                  <a:lnTo>
                    <a:pt x="0" y="0"/>
                  </a:lnTo>
                  <a:close/>
                </a:path>
              </a:pathLst>
            </a:custGeom>
            <a:noFill/>
            <a:ln cap="flat" cmpd="sng" w="1902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88" name="Google Shape;688;ge20a76ce30_7_654"/>
            <p:cNvSpPr/>
            <p:nvPr/>
          </p:nvSpPr>
          <p:spPr>
            <a:xfrm>
              <a:off x="4438845" y="5616328"/>
              <a:ext cx="1394460" cy="393064"/>
            </a:xfrm>
            <a:custGeom>
              <a:rect b="b" l="l" r="r" t="t"/>
              <a:pathLst>
                <a:path extrusionOk="0" h="393064" w="1394460">
                  <a:moveTo>
                    <a:pt x="0" y="183212"/>
                  </a:moveTo>
                  <a:lnTo>
                    <a:pt x="170044" y="65455"/>
                  </a:lnTo>
                  <a:lnTo>
                    <a:pt x="175188" y="39977"/>
                  </a:lnTo>
                  <a:lnTo>
                    <a:pt x="189216" y="19171"/>
                  </a:lnTo>
                  <a:lnTo>
                    <a:pt x="210021" y="5143"/>
                  </a:lnTo>
                  <a:lnTo>
                    <a:pt x="235499" y="0"/>
                  </a:lnTo>
                  <a:lnTo>
                    <a:pt x="1328722" y="0"/>
                  </a:lnTo>
                  <a:lnTo>
                    <a:pt x="1375006" y="19171"/>
                  </a:lnTo>
                  <a:lnTo>
                    <a:pt x="1394178" y="65455"/>
                  </a:lnTo>
                  <a:lnTo>
                    <a:pt x="1394178" y="163637"/>
                  </a:lnTo>
                  <a:lnTo>
                    <a:pt x="170044" y="163637"/>
                  </a:lnTo>
                  <a:lnTo>
                    <a:pt x="0" y="183212"/>
                  </a:lnTo>
                  <a:close/>
                </a:path>
                <a:path extrusionOk="0" h="393064" w="1394460">
                  <a:moveTo>
                    <a:pt x="1328722" y="392731"/>
                  </a:moveTo>
                  <a:lnTo>
                    <a:pt x="235499" y="392731"/>
                  </a:lnTo>
                  <a:lnTo>
                    <a:pt x="210021" y="387587"/>
                  </a:lnTo>
                  <a:lnTo>
                    <a:pt x="189216" y="373559"/>
                  </a:lnTo>
                  <a:lnTo>
                    <a:pt x="175188" y="352754"/>
                  </a:lnTo>
                  <a:lnTo>
                    <a:pt x="170044" y="327275"/>
                  </a:lnTo>
                  <a:lnTo>
                    <a:pt x="170044" y="163637"/>
                  </a:lnTo>
                  <a:lnTo>
                    <a:pt x="1394178" y="163637"/>
                  </a:lnTo>
                  <a:lnTo>
                    <a:pt x="1394178" y="327275"/>
                  </a:lnTo>
                  <a:lnTo>
                    <a:pt x="1389034" y="352754"/>
                  </a:lnTo>
                  <a:lnTo>
                    <a:pt x="1375006" y="373559"/>
                  </a:lnTo>
                  <a:lnTo>
                    <a:pt x="1354200" y="387587"/>
                  </a:lnTo>
                  <a:lnTo>
                    <a:pt x="1328722" y="392731"/>
                  </a:lnTo>
                  <a:close/>
                </a:path>
              </a:pathLst>
            </a:custGeom>
            <a:solidFill>
              <a:srgbClr val="0033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89" name="Google Shape;689;ge20a76ce30_7_654"/>
            <p:cNvSpPr/>
            <p:nvPr/>
          </p:nvSpPr>
          <p:spPr>
            <a:xfrm>
              <a:off x="4438845" y="5616328"/>
              <a:ext cx="1394460" cy="393064"/>
            </a:xfrm>
            <a:custGeom>
              <a:rect b="b" l="l" r="r" t="t"/>
              <a:pathLst>
                <a:path extrusionOk="0" h="393064" w="1394460">
                  <a:moveTo>
                    <a:pt x="170044" y="65455"/>
                  </a:moveTo>
                  <a:lnTo>
                    <a:pt x="175188" y="39977"/>
                  </a:lnTo>
                  <a:lnTo>
                    <a:pt x="189216" y="19171"/>
                  </a:lnTo>
                  <a:lnTo>
                    <a:pt x="210021" y="5143"/>
                  </a:lnTo>
                  <a:lnTo>
                    <a:pt x="235499" y="0"/>
                  </a:lnTo>
                  <a:lnTo>
                    <a:pt x="374066" y="0"/>
                  </a:lnTo>
                  <a:lnTo>
                    <a:pt x="680100" y="0"/>
                  </a:lnTo>
                  <a:lnTo>
                    <a:pt x="1328722" y="0"/>
                  </a:lnTo>
                  <a:lnTo>
                    <a:pt x="1341552" y="1269"/>
                  </a:lnTo>
                  <a:lnTo>
                    <a:pt x="1383180" y="29140"/>
                  </a:lnTo>
                  <a:lnTo>
                    <a:pt x="1394178" y="65455"/>
                  </a:lnTo>
                  <a:lnTo>
                    <a:pt x="1394178" y="163637"/>
                  </a:lnTo>
                  <a:lnTo>
                    <a:pt x="1394178" y="327275"/>
                  </a:lnTo>
                  <a:lnTo>
                    <a:pt x="1389034" y="352754"/>
                  </a:lnTo>
                  <a:lnTo>
                    <a:pt x="1375006" y="373559"/>
                  </a:lnTo>
                  <a:lnTo>
                    <a:pt x="1354200" y="387587"/>
                  </a:lnTo>
                  <a:lnTo>
                    <a:pt x="1328722" y="392731"/>
                  </a:lnTo>
                  <a:lnTo>
                    <a:pt x="680100" y="392731"/>
                  </a:lnTo>
                  <a:lnTo>
                    <a:pt x="374066" y="392731"/>
                  </a:lnTo>
                  <a:lnTo>
                    <a:pt x="235499" y="392731"/>
                  </a:lnTo>
                  <a:lnTo>
                    <a:pt x="210021" y="387587"/>
                  </a:lnTo>
                  <a:lnTo>
                    <a:pt x="189216" y="373559"/>
                  </a:lnTo>
                  <a:lnTo>
                    <a:pt x="175188" y="352754"/>
                  </a:lnTo>
                  <a:lnTo>
                    <a:pt x="170044" y="327275"/>
                  </a:lnTo>
                  <a:lnTo>
                    <a:pt x="170044" y="163637"/>
                  </a:lnTo>
                  <a:lnTo>
                    <a:pt x="0" y="183212"/>
                  </a:lnTo>
                  <a:lnTo>
                    <a:pt x="170044" y="65455"/>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690" name="Google Shape;690;ge20a76ce30_7_654"/>
          <p:cNvSpPr txBox="1"/>
          <p:nvPr/>
        </p:nvSpPr>
        <p:spPr>
          <a:xfrm>
            <a:off x="9424062" y="1162083"/>
            <a:ext cx="1815300" cy="891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3.</a:t>
            </a:r>
            <a:endParaRPr i="0" sz="19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Medium dataset:</a:t>
            </a:r>
            <a:endParaRPr i="0" sz="19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Finetune</a:t>
            </a:r>
            <a:endParaRPr i="0" sz="1900" u="none" cap="none" strike="noStrike">
              <a:solidFill>
                <a:srgbClr val="000000"/>
              </a:solidFill>
              <a:latin typeface="Nunito"/>
              <a:ea typeface="Nunito"/>
              <a:cs typeface="Nunito"/>
              <a:sym typeface="Nunito"/>
            </a:endParaRPr>
          </a:p>
        </p:txBody>
      </p:sp>
      <p:sp>
        <p:nvSpPr>
          <p:cNvPr id="691" name="Google Shape;691;ge20a76ce30_7_654"/>
          <p:cNvSpPr txBox="1"/>
          <p:nvPr/>
        </p:nvSpPr>
        <p:spPr>
          <a:xfrm>
            <a:off x="5271655" y="5985302"/>
            <a:ext cx="508800" cy="2754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700"/>
              <a:buFont typeface="Arial"/>
              <a:buNone/>
            </a:pPr>
            <a:r>
              <a:rPr i="0" lang="en-US" sz="1700" u="none" cap="none" strike="noStrike">
                <a:solidFill>
                  <a:srgbClr val="FFFFFF"/>
                </a:solidFill>
                <a:latin typeface="Nunito"/>
                <a:ea typeface="Nunito"/>
                <a:cs typeface="Nunito"/>
                <a:sym typeface="Nunito"/>
              </a:rPr>
              <a:t>Train</a:t>
            </a:r>
            <a:endParaRPr i="0" sz="1700" u="none" cap="none" strike="noStrike">
              <a:solidFill>
                <a:srgbClr val="000000"/>
              </a:solidFill>
              <a:latin typeface="Nunito"/>
              <a:ea typeface="Nunito"/>
              <a:cs typeface="Nunito"/>
              <a:sym typeface="Nunito"/>
            </a:endParaRPr>
          </a:p>
        </p:txBody>
      </p:sp>
      <p:sp>
        <p:nvSpPr>
          <p:cNvPr id="692" name="Google Shape;692;ge20a76ce30_7_654"/>
          <p:cNvSpPr txBox="1"/>
          <p:nvPr/>
        </p:nvSpPr>
        <p:spPr>
          <a:xfrm>
            <a:off x="9380549" y="2291857"/>
            <a:ext cx="695700" cy="2754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700"/>
              <a:buFont typeface="Arial"/>
              <a:buNone/>
            </a:pPr>
            <a:r>
              <a:rPr i="0" lang="en-US" sz="1700" u="none" cap="none" strike="noStrike">
                <a:solidFill>
                  <a:srgbClr val="000000"/>
                </a:solidFill>
                <a:latin typeface="Nunito"/>
                <a:ea typeface="Nunito"/>
                <a:cs typeface="Nunito"/>
                <a:sym typeface="Nunito"/>
              </a:rPr>
              <a:t>Freeze</a:t>
            </a:r>
            <a:endParaRPr i="0" sz="1700" u="none" cap="none" strike="noStrike">
              <a:solidFill>
                <a:srgbClr val="000000"/>
              </a:solidFill>
              <a:latin typeface="Nunito"/>
              <a:ea typeface="Nunito"/>
              <a:cs typeface="Nunito"/>
              <a:sym typeface="Nunito"/>
            </a:endParaRPr>
          </a:p>
        </p:txBody>
      </p:sp>
      <p:grpSp>
        <p:nvGrpSpPr>
          <p:cNvPr id="693" name="Google Shape;693;ge20a76ce30_7_654"/>
          <p:cNvGrpSpPr/>
          <p:nvPr/>
        </p:nvGrpSpPr>
        <p:grpSpPr>
          <a:xfrm>
            <a:off x="9347063" y="5946568"/>
            <a:ext cx="1475895" cy="416176"/>
            <a:chOff x="8831316" y="5616328"/>
            <a:chExt cx="1394459" cy="393064"/>
          </a:xfrm>
        </p:grpSpPr>
        <p:sp>
          <p:nvSpPr>
            <p:cNvPr id="694" name="Google Shape;694;ge20a76ce30_7_654"/>
            <p:cNvSpPr/>
            <p:nvPr/>
          </p:nvSpPr>
          <p:spPr>
            <a:xfrm>
              <a:off x="8831316" y="5616328"/>
              <a:ext cx="1394459" cy="393064"/>
            </a:xfrm>
            <a:custGeom>
              <a:rect b="b" l="l" r="r" t="t"/>
              <a:pathLst>
                <a:path extrusionOk="0" h="393064" w="1394459">
                  <a:moveTo>
                    <a:pt x="0" y="183212"/>
                  </a:moveTo>
                  <a:lnTo>
                    <a:pt x="170044" y="65455"/>
                  </a:lnTo>
                  <a:lnTo>
                    <a:pt x="175188" y="39977"/>
                  </a:lnTo>
                  <a:lnTo>
                    <a:pt x="189215" y="19171"/>
                  </a:lnTo>
                  <a:lnTo>
                    <a:pt x="210021" y="5143"/>
                  </a:lnTo>
                  <a:lnTo>
                    <a:pt x="235499" y="0"/>
                  </a:lnTo>
                  <a:lnTo>
                    <a:pt x="1328722" y="0"/>
                  </a:lnTo>
                  <a:lnTo>
                    <a:pt x="1375006" y="19171"/>
                  </a:lnTo>
                  <a:lnTo>
                    <a:pt x="1394177" y="65455"/>
                  </a:lnTo>
                  <a:lnTo>
                    <a:pt x="1394177" y="163637"/>
                  </a:lnTo>
                  <a:lnTo>
                    <a:pt x="170044" y="163637"/>
                  </a:lnTo>
                  <a:lnTo>
                    <a:pt x="0" y="183212"/>
                  </a:lnTo>
                  <a:close/>
                </a:path>
                <a:path extrusionOk="0" h="393064" w="1394459">
                  <a:moveTo>
                    <a:pt x="1328722" y="392731"/>
                  </a:moveTo>
                  <a:lnTo>
                    <a:pt x="235499" y="392731"/>
                  </a:lnTo>
                  <a:lnTo>
                    <a:pt x="210021" y="387587"/>
                  </a:lnTo>
                  <a:lnTo>
                    <a:pt x="189215" y="373559"/>
                  </a:lnTo>
                  <a:lnTo>
                    <a:pt x="175188" y="352754"/>
                  </a:lnTo>
                  <a:lnTo>
                    <a:pt x="170044" y="327275"/>
                  </a:lnTo>
                  <a:lnTo>
                    <a:pt x="170044" y="163637"/>
                  </a:lnTo>
                  <a:lnTo>
                    <a:pt x="1394177" y="163637"/>
                  </a:lnTo>
                  <a:lnTo>
                    <a:pt x="1394177" y="327275"/>
                  </a:lnTo>
                  <a:lnTo>
                    <a:pt x="1389033" y="352754"/>
                  </a:lnTo>
                  <a:lnTo>
                    <a:pt x="1375006" y="373559"/>
                  </a:lnTo>
                  <a:lnTo>
                    <a:pt x="1354200" y="387587"/>
                  </a:lnTo>
                  <a:lnTo>
                    <a:pt x="1328722" y="392731"/>
                  </a:lnTo>
                  <a:close/>
                </a:path>
              </a:pathLst>
            </a:custGeom>
            <a:solidFill>
              <a:srgbClr val="0033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95" name="Google Shape;695;ge20a76ce30_7_654"/>
            <p:cNvSpPr/>
            <p:nvPr/>
          </p:nvSpPr>
          <p:spPr>
            <a:xfrm>
              <a:off x="8831316" y="5616328"/>
              <a:ext cx="1394459" cy="393064"/>
            </a:xfrm>
            <a:custGeom>
              <a:rect b="b" l="l" r="r" t="t"/>
              <a:pathLst>
                <a:path extrusionOk="0" h="393064" w="1394459">
                  <a:moveTo>
                    <a:pt x="170044" y="65455"/>
                  </a:moveTo>
                  <a:lnTo>
                    <a:pt x="175187" y="39977"/>
                  </a:lnTo>
                  <a:lnTo>
                    <a:pt x="189215" y="19171"/>
                  </a:lnTo>
                  <a:lnTo>
                    <a:pt x="210021" y="5143"/>
                  </a:lnTo>
                  <a:lnTo>
                    <a:pt x="235499" y="0"/>
                  </a:lnTo>
                  <a:lnTo>
                    <a:pt x="374066" y="0"/>
                  </a:lnTo>
                  <a:lnTo>
                    <a:pt x="680100" y="0"/>
                  </a:lnTo>
                  <a:lnTo>
                    <a:pt x="1328722" y="0"/>
                  </a:lnTo>
                  <a:lnTo>
                    <a:pt x="1341551" y="1269"/>
                  </a:lnTo>
                  <a:lnTo>
                    <a:pt x="1383180" y="29140"/>
                  </a:lnTo>
                  <a:lnTo>
                    <a:pt x="1394177" y="65455"/>
                  </a:lnTo>
                  <a:lnTo>
                    <a:pt x="1394177" y="163637"/>
                  </a:lnTo>
                  <a:lnTo>
                    <a:pt x="1394177" y="327275"/>
                  </a:lnTo>
                  <a:lnTo>
                    <a:pt x="1389033" y="352754"/>
                  </a:lnTo>
                  <a:lnTo>
                    <a:pt x="1375006" y="373559"/>
                  </a:lnTo>
                  <a:lnTo>
                    <a:pt x="1354200" y="387587"/>
                  </a:lnTo>
                  <a:lnTo>
                    <a:pt x="1328722" y="392731"/>
                  </a:lnTo>
                  <a:lnTo>
                    <a:pt x="680100" y="392731"/>
                  </a:lnTo>
                  <a:lnTo>
                    <a:pt x="374066" y="392731"/>
                  </a:lnTo>
                  <a:lnTo>
                    <a:pt x="235499" y="392731"/>
                  </a:lnTo>
                  <a:lnTo>
                    <a:pt x="210021" y="387587"/>
                  </a:lnTo>
                  <a:lnTo>
                    <a:pt x="189215" y="373559"/>
                  </a:lnTo>
                  <a:lnTo>
                    <a:pt x="175187" y="352754"/>
                  </a:lnTo>
                  <a:lnTo>
                    <a:pt x="170044" y="327275"/>
                  </a:lnTo>
                  <a:lnTo>
                    <a:pt x="170044" y="163637"/>
                  </a:lnTo>
                  <a:lnTo>
                    <a:pt x="0" y="183212"/>
                  </a:lnTo>
                  <a:lnTo>
                    <a:pt x="170044" y="65455"/>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696" name="Google Shape;696;ge20a76ce30_7_654"/>
          <p:cNvSpPr txBox="1"/>
          <p:nvPr/>
        </p:nvSpPr>
        <p:spPr>
          <a:xfrm>
            <a:off x="9920807" y="5985302"/>
            <a:ext cx="508800" cy="2754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700"/>
              <a:buFont typeface="Arial"/>
              <a:buNone/>
            </a:pPr>
            <a:r>
              <a:rPr i="0" lang="en-US" sz="1700" u="none" cap="none" strike="noStrike">
                <a:solidFill>
                  <a:srgbClr val="FFFFFF"/>
                </a:solidFill>
                <a:latin typeface="Nunito"/>
                <a:ea typeface="Nunito"/>
                <a:cs typeface="Nunito"/>
                <a:sym typeface="Nunito"/>
              </a:rPr>
              <a:t>Train</a:t>
            </a:r>
            <a:endParaRPr i="0" sz="1700" u="none" cap="none" strike="noStrike">
              <a:solidFill>
                <a:srgbClr val="000000"/>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e20a76ce30_7_645"/>
          <p:cNvSpPr txBox="1"/>
          <p:nvPr>
            <p:ph type="title"/>
          </p:nvPr>
        </p:nvSpPr>
        <p:spPr>
          <a:xfrm>
            <a:off x="346601" y="246750"/>
            <a:ext cx="90402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Transfer Learning with CNNs</a:t>
            </a:r>
            <a:endParaRPr sz="4000">
              <a:solidFill>
                <a:srgbClr val="0F3FA8"/>
              </a:solidFill>
              <a:latin typeface="Nunito"/>
              <a:ea typeface="Nunito"/>
              <a:cs typeface="Nunito"/>
              <a:sym typeface="Nunito"/>
            </a:endParaRPr>
          </a:p>
        </p:txBody>
      </p:sp>
      <p:sp>
        <p:nvSpPr>
          <p:cNvPr id="702" name="Google Shape;702;ge20a76ce30_7_645"/>
          <p:cNvSpPr txBox="1"/>
          <p:nvPr/>
        </p:nvSpPr>
        <p:spPr>
          <a:xfrm>
            <a:off x="1149400" y="2147375"/>
            <a:ext cx="8678100" cy="21126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Nunito"/>
                <a:ea typeface="Nunito"/>
                <a:cs typeface="Nunito"/>
                <a:sym typeface="Nunito"/>
              </a:rPr>
              <a:t>Rule of thumb:</a:t>
            </a:r>
            <a:endParaRPr i="0" sz="25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700"/>
              <a:buFont typeface="Arial"/>
              <a:buNone/>
            </a:pPr>
            <a:r>
              <a:t/>
            </a:r>
            <a:endParaRPr i="0" sz="2700" u="none" cap="none" strike="noStrike">
              <a:solidFill>
                <a:srgbClr val="000000"/>
              </a:solidFill>
              <a:latin typeface="Nunito"/>
              <a:ea typeface="Nunito"/>
              <a:cs typeface="Nunito"/>
              <a:sym typeface="Nunito"/>
            </a:endParaRPr>
          </a:p>
          <a:p>
            <a:pPr indent="-323850" lvl="0" marL="381000" marR="139700" rtl="0" algn="l">
              <a:lnSpc>
                <a:spcPct val="118750"/>
              </a:lnSpc>
              <a:spcBef>
                <a:spcPts val="0"/>
              </a:spcBef>
              <a:spcAft>
                <a:spcPts val="0"/>
              </a:spcAft>
              <a:buClr>
                <a:srgbClr val="000000"/>
              </a:buClr>
              <a:buSzPts val="2500"/>
              <a:buFont typeface="Nunito"/>
              <a:buChar char="•"/>
            </a:pPr>
            <a:r>
              <a:rPr i="0" lang="en-US" sz="2500" u="none" cap="none" strike="noStrike">
                <a:solidFill>
                  <a:srgbClr val="000000"/>
                </a:solidFill>
                <a:latin typeface="Nunito"/>
                <a:ea typeface="Nunito"/>
                <a:cs typeface="Nunito"/>
                <a:sym typeface="Nunito"/>
              </a:rPr>
              <a:t>Use only ~1/10th of the original  learning rate in </a:t>
            </a:r>
            <a:r>
              <a:rPr lang="en-US" sz="2500">
                <a:latin typeface="Nunito"/>
                <a:ea typeface="Nunito"/>
                <a:cs typeface="Nunito"/>
                <a:sym typeface="Nunito"/>
              </a:rPr>
              <a:t>fine tuning</a:t>
            </a:r>
            <a:r>
              <a:rPr i="0" lang="en-US" sz="2500" u="none" cap="none" strike="noStrike">
                <a:solidFill>
                  <a:srgbClr val="000000"/>
                </a:solidFill>
                <a:latin typeface="Nunito"/>
                <a:ea typeface="Nunito"/>
                <a:cs typeface="Nunito"/>
                <a:sym typeface="Nunito"/>
              </a:rPr>
              <a:t> top layer</a:t>
            </a:r>
            <a:endParaRPr i="0" sz="2500" u="none" cap="none" strike="noStrike">
              <a:solidFill>
                <a:srgbClr val="000000"/>
              </a:solidFill>
              <a:latin typeface="Nunito"/>
              <a:ea typeface="Nunito"/>
              <a:cs typeface="Nunito"/>
              <a:sym typeface="Nunito"/>
            </a:endParaRPr>
          </a:p>
          <a:p>
            <a:pPr indent="-311150" lvl="0" marL="381000" marR="0" rtl="0" algn="l">
              <a:lnSpc>
                <a:spcPct val="115000"/>
              </a:lnSpc>
              <a:spcBef>
                <a:spcPts val="0"/>
              </a:spcBef>
              <a:spcAft>
                <a:spcPts val="0"/>
              </a:spcAft>
              <a:buClr>
                <a:srgbClr val="000000"/>
              </a:buClr>
              <a:buSzPts val="2500"/>
              <a:buFont typeface="Nunito"/>
              <a:buChar char="•"/>
            </a:pPr>
            <a:r>
              <a:rPr i="0" lang="en-US" sz="2500" u="none" cap="none" strike="noStrike">
                <a:solidFill>
                  <a:srgbClr val="000000"/>
                </a:solidFill>
                <a:latin typeface="Nunito"/>
                <a:ea typeface="Nunito"/>
                <a:cs typeface="Nunito"/>
                <a:sym typeface="Nunito"/>
              </a:rPr>
              <a:t>And ~1/100th in intermediate layers</a:t>
            </a:r>
            <a:endParaRPr i="0" sz="2500" u="none" cap="none" strike="noStrike">
              <a:solidFill>
                <a:srgbClr val="00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e20a76c586_0_375"/>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254" name="Google Shape;254;ge20a76c586_0_375"/>
          <p:cNvSpPr txBox="1"/>
          <p:nvPr>
            <p:ph type="title"/>
          </p:nvPr>
        </p:nvSpPr>
        <p:spPr>
          <a:xfrm>
            <a:off x="311232" y="193025"/>
            <a:ext cx="7983600" cy="6333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Some Classical Networks </a:t>
            </a:r>
            <a:endParaRPr b="0" sz="4000">
              <a:solidFill>
                <a:srgbClr val="0F3FA8"/>
              </a:solidFill>
              <a:latin typeface="Nunito"/>
              <a:ea typeface="Nunito"/>
              <a:cs typeface="Nunito"/>
              <a:sym typeface="Nunito"/>
            </a:endParaRPr>
          </a:p>
        </p:txBody>
      </p:sp>
      <p:sp>
        <p:nvSpPr>
          <p:cNvPr id="255" name="Google Shape;255;ge20a76c586_0_375"/>
          <p:cNvSpPr txBox="1"/>
          <p:nvPr/>
        </p:nvSpPr>
        <p:spPr>
          <a:xfrm>
            <a:off x="331999" y="1241250"/>
            <a:ext cx="11142600" cy="2368500"/>
          </a:xfrm>
          <a:prstGeom prst="rect">
            <a:avLst/>
          </a:prstGeom>
          <a:noFill/>
          <a:ln>
            <a:noFill/>
          </a:ln>
        </p:spPr>
        <p:txBody>
          <a:bodyPr anchorCtr="0" anchor="t" bIns="0" lIns="0" spcFirstLastPara="1" rIns="0" wrap="square" tIns="13450">
            <a:spAutoFit/>
          </a:bodyPr>
          <a:lstStyle/>
          <a:p>
            <a:pPr indent="0" lvl="0" marL="889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CNNs on MNIST</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1.	LeNet (1998)</a:t>
            </a:r>
            <a:endParaRPr i="0" sz="1900" u="none" cap="none" strike="noStrike">
              <a:solidFill>
                <a:srgbClr val="000000"/>
              </a:solidFill>
              <a:latin typeface="Nunito"/>
              <a:ea typeface="Nunito"/>
              <a:cs typeface="Nunito"/>
              <a:sym typeface="Nunito"/>
            </a:endParaRPr>
          </a:p>
          <a:p>
            <a:pPr indent="-260350" lvl="0"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10 way neural network classifier</a:t>
            </a:r>
            <a:endParaRPr i="0" sz="1900" u="none" cap="none" strike="noStrike">
              <a:solidFill>
                <a:srgbClr val="000000"/>
              </a:solidFill>
              <a:latin typeface="Nunito"/>
              <a:ea typeface="Nunito"/>
              <a:cs typeface="Nunito"/>
              <a:sym typeface="Nunito"/>
            </a:endParaRPr>
          </a:p>
          <a:p>
            <a:pPr indent="-260350" lvl="0"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Handwritten digits as an input</a:t>
            </a:r>
            <a:endParaRPr i="0" sz="1900" u="none" cap="none" strike="noStrike">
              <a:solidFill>
                <a:srgbClr val="000000"/>
              </a:solidFill>
              <a:latin typeface="Nunito"/>
              <a:ea typeface="Nunito"/>
              <a:cs typeface="Nunito"/>
              <a:sym typeface="Nunito"/>
            </a:endParaRPr>
          </a:p>
          <a:p>
            <a:pPr indent="-260350" lvl="0"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Tolerant of various transformations like rotation and scale</a:t>
            </a:r>
            <a:endParaRPr i="0" sz="1900" u="none" cap="none" strike="noStrike">
              <a:solidFill>
                <a:srgbClr val="000000"/>
              </a:solidFill>
              <a:latin typeface="Nunito"/>
              <a:ea typeface="Nunito"/>
              <a:cs typeface="Nunito"/>
              <a:sym typeface="Nunito"/>
            </a:endParaRPr>
          </a:p>
          <a:p>
            <a:pPr indent="-260350" lvl="0"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Was used by banks to recognize handwritten numbers on digitized checks</a:t>
            </a:r>
            <a:endParaRPr i="0" sz="1900" u="none" cap="none" strike="noStrike">
              <a:solidFill>
                <a:srgbClr val="000000"/>
              </a:solidFill>
              <a:latin typeface="Nunito"/>
              <a:ea typeface="Nunito"/>
              <a:cs typeface="Nunito"/>
              <a:sym typeface="Nunito"/>
            </a:endParaRPr>
          </a:p>
          <a:p>
            <a:pPr indent="-260350" lvl="0"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4 weight layers</a:t>
            </a:r>
            <a:endParaRPr i="0" sz="1900" u="none" cap="none" strike="noStrike">
              <a:solidFill>
                <a:srgbClr val="000000"/>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e20a76ce30_7_637"/>
          <p:cNvSpPr txBox="1"/>
          <p:nvPr>
            <p:ph type="title"/>
          </p:nvPr>
        </p:nvSpPr>
        <p:spPr>
          <a:xfrm>
            <a:off x="323703" y="211625"/>
            <a:ext cx="9733500" cy="10269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CNN Features off-the-shelf</a:t>
            </a:r>
            <a:endParaRPr sz="4000">
              <a:solidFill>
                <a:srgbClr val="0F3FA8"/>
              </a:solidFill>
              <a:latin typeface="Nunito"/>
              <a:ea typeface="Nunito"/>
              <a:cs typeface="Nunito"/>
              <a:sym typeface="Nunito"/>
            </a:endParaRPr>
          </a:p>
          <a:p>
            <a:pPr indent="0" lvl="0" marL="12700" rtl="0" algn="l">
              <a:lnSpc>
                <a:spcPct val="100000"/>
              </a:lnSpc>
              <a:spcBef>
                <a:spcPts val="100"/>
              </a:spcBef>
              <a:spcAft>
                <a:spcPts val="0"/>
              </a:spcAft>
              <a:buSzPts val="2900"/>
              <a:buNone/>
            </a:pPr>
            <a:r>
              <a:rPr b="0" i="1" lang="en-US" sz="2500">
                <a:solidFill>
                  <a:schemeClr val="dk1"/>
                </a:solidFill>
                <a:latin typeface="Nunito"/>
                <a:ea typeface="Nunito"/>
                <a:cs typeface="Nunito"/>
                <a:sym typeface="Nunito"/>
              </a:rPr>
              <a:t>[Razavian et al., 2014]</a:t>
            </a:r>
            <a:endParaRPr sz="2500">
              <a:solidFill>
                <a:schemeClr val="dk1"/>
              </a:solidFill>
              <a:latin typeface="Nunito"/>
              <a:ea typeface="Nunito"/>
              <a:cs typeface="Nunito"/>
              <a:sym typeface="Nunito"/>
            </a:endParaRPr>
          </a:p>
        </p:txBody>
      </p:sp>
      <p:pic>
        <p:nvPicPr>
          <p:cNvPr id="708" name="Google Shape;708;ge20a76ce30_7_637"/>
          <p:cNvPicPr preferRelativeResize="0"/>
          <p:nvPr/>
        </p:nvPicPr>
        <p:blipFill rotWithShape="1">
          <a:blip r:embed="rId3">
            <a:alphaModFix/>
          </a:blip>
          <a:srcRect b="0" l="0" r="0" t="0"/>
          <a:stretch/>
        </p:blipFill>
        <p:spPr>
          <a:xfrm>
            <a:off x="2134457" y="1372095"/>
            <a:ext cx="8318700" cy="4233782"/>
          </a:xfrm>
          <a:prstGeom prst="rect">
            <a:avLst/>
          </a:prstGeom>
          <a:noFill/>
          <a:ln>
            <a:noFill/>
          </a:ln>
        </p:spPr>
      </p:pic>
      <p:sp>
        <p:nvSpPr>
          <p:cNvPr id="709" name="Google Shape;709;ge20a76ce30_7_637"/>
          <p:cNvSpPr txBox="1"/>
          <p:nvPr/>
        </p:nvSpPr>
        <p:spPr>
          <a:xfrm>
            <a:off x="380607" y="5658863"/>
            <a:ext cx="11183700" cy="1213500"/>
          </a:xfrm>
          <a:prstGeom prst="rect">
            <a:avLst/>
          </a:prstGeom>
          <a:noFill/>
          <a:ln>
            <a:noFill/>
          </a:ln>
        </p:spPr>
        <p:txBody>
          <a:bodyPr anchorCtr="0" anchor="t" bIns="0" lIns="0" spcFirstLastPara="1" rIns="0" wrap="square" tIns="11400">
            <a:spAutoFit/>
          </a:bodyPr>
          <a:lstStyle/>
          <a:p>
            <a:pPr indent="-3657600" lvl="0" marL="4203700" marR="0" rtl="0" algn="l">
              <a:lnSpc>
                <a:spcPct val="100699"/>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“Recent results indicate that the generic descriptors extracted from the convolutional neural  networks are very powerful.”</a:t>
            </a:r>
            <a:endParaRPr i="0" sz="1900" u="none" cap="none" strike="noStrike">
              <a:solidFill>
                <a:srgbClr val="000000"/>
              </a:solidFill>
              <a:latin typeface="Nunito"/>
              <a:ea typeface="Nunito"/>
              <a:cs typeface="Nunito"/>
              <a:sym typeface="Nunito"/>
            </a:endParaRPr>
          </a:p>
          <a:p>
            <a:pPr indent="0" lvl="0" marL="12700" marR="0" rtl="0" algn="l">
              <a:lnSpc>
                <a:spcPct val="100000"/>
              </a:lnSpc>
              <a:spcBef>
                <a:spcPts val="120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 ‘CNN Features off-the-shelf: An Astounding Baseline for Recognition’, Razavian et al. (2014)</a:t>
            </a:r>
            <a:endParaRPr i="0" sz="1300" u="none" cap="none" strike="noStrike">
              <a:solidFill>
                <a:srgbClr val="000000"/>
              </a:solidFill>
              <a:latin typeface="Nunito"/>
              <a:ea typeface="Nunito"/>
              <a:cs typeface="Nunito"/>
              <a:sym typeface="Nunito"/>
            </a:endParaRPr>
          </a:p>
          <a:p>
            <a:pPr indent="0" lvl="0" marL="127000" marR="0" rtl="0" algn="ctr">
              <a:lnSpc>
                <a:spcPct val="100000"/>
              </a:lnSpc>
              <a:spcBef>
                <a:spcPts val="700"/>
              </a:spcBef>
              <a:spcAft>
                <a:spcPts val="0"/>
              </a:spcAft>
              <a:buClr>
                <a:srgbClr val="000000"/>
              </a:buClr>
              <a:buSzPts val="1100"/>
              <a:buFont typeface="Arial"/>
              <a:buNone/>
            </a:pPr>
            <a:r>
              <a:t/>
            </a:r>
            <a:endParaRPr i="0" sz="1100" u="none" cap="none" strike="noStrike">
              <a:solidFill>
                <a:srgbClr val="000000"/>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ge20a76ce30_7_612"/>
          <p:cNvSpPr txBox="1"/>
          <p:nvPr>
            <p:ph type="title"/>
          </p:nvPr>
        </p:nvSpPr>
        <p:spPr>
          <a:xfrm>
            <a:off x="429825" y="154357"/>
            <a:ext cx="10836900" cy="16425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Deep Convolutional Activation for Generic Visual Recognition</a:t>
            </a:r>
            <a:endParaRPr sz="4000">
              <a:solidFill>
                <a:srgbClr val="0F3FA8"/>
              </a:solidFill>
              <a:latin typeface="Nunito"/>
              <a:ea typeface="Nunito"/>
              <a:cs typeface="Nunito"/>
              <a:sym typeface="Nunito"/>
            </a:endParaRPr>
          </a:p>
          <a:p>
            <a:pPr indent="0" lvl="0" marL="12700" rtl="0" algn="l">
              <a:lnSpc>
                <a:spcPct val="100000"/>
              </a:lnSpc>
              <a:spcBef>
                <a:spcPts val="100"/>
              </a:spcBef>
              <a:spcAft>
                <a:spcPts val="0"/>
              </a:spcAft>
              <a:buSzPts val="2900"/>
              <a:buNone/>
            </a:pPr>
            <a:r>
              <a:rPr b="0" i="1" lang="en-US" sz="2500">
                <a:solidFill>
                  <a:schemeClr val="dk1"/>
                </a:solidFill>
                <a:latin typeface="Nunito"/>
                <a:ea typeface="Nunito"/>
                <a:cs typeface="Nunito"/>
                <a:sym typeface="Nunito"/>
              </a:rPr>
              <a:t>[Donahue, Jia et al., 2013]</a:t>
            </a:r>
            <a:endParaRPr sz="2500">
              <a:solidFill>
                <a:schemeClr val="dk1"/>
              </a:solidFill>
              <a:latin typeface="Nunito"/>
              <a:ea typeface="Nunito"/>
              <a:cs typeface="Nunito"/>
              <a:sym typeface="Nunito"/>
            </a:endParaRPr>
          </a:p>
        </p:txBody>
      </p:sp>
      <p:pic>
        <p:nvPicPr>
          <p:cNvPr id="715" name="Google Shape;715;ge20a76ce30_7_612"/>
          <p:cNvPicPr preferRelativeResize="0"/>
          <p:nvPr/>
        </p:nvPicPr>
        <p:blipFill rotWithShape="1">
          <a:blip r:embed="rId3">
            <a:alphaModFix/>
          </a:blip>
          <a:srcRect b="0" l="0" r="0" t="0"/>
          <a:stretch/>
        </p:blipFill>
        <p:spPr>
          <a:xfrm>
            <a:off x="3846341" y="2281975"/>
            <a:ext cx="4404631" cy="1518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e20a76ce30_7_571"/>
          <p:cNvSpPr txBox="1"/>
          <p:nvPr/>
        </p:nvSpPr>
        <p:spPr>
          <a:xfrm>
            <a:off x="2470639" y="2992344"/>
            <a:ext cx="1806000" cy="384900"/>
          </a:xfrm>
          <a:prstGeom prst="rect">
            <a:avLst/>
          </a:prstGeom>
          <a:noFill/>
          <a:ln>
            <a:noFill/>
          </a:ln>
        </p:spPr>
        <p:txBody>
          <a:bodyPr anchorCtr="0" anchor="t" bIns="0" lIns="0" spcFirstLastPara="1" rIns="0" wrap="square" tIns="15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more generic</a:t>
            </a:r>
            <a:endParaRPr i="0" sz="2400" u="none" cap="none" strike="noStrike">
              <a:solidFill>
                <a:srgbClr val="000000"/>
              </a:solidFill>
              <a:latin typeface="Nunito"/>
              <a:ea typeface="Nunito"/>
              <a:cs typeface="Nunito"/>
              <a:sym typeface="Nunito"/>
            </a:endParaRPr>
          </a:p>
        </p:txBody>
      </p:sp>
      <p:sp>
        <p:nvSpPr>
          <p:cNvPr id="721" name="Google Shape;721;ge20a76ce30_7_571"/>
          <p:cNvSpPr txBox="1"/>
          <p:nvPr/>
        </p:nvSpPr>
        <p:spPr>
          <a:xfrm>
            <a:off x="2488615" y="4669703"/>
            <a:ext cx="1822800" cy="384900"/>
          </a:xfrm>
          <a:prstGeom prst="rect">
            <a:avLst/>
          </a:prstGeom>
          <a:noFill/>
          <a:ln>
            <a:noFill/>
          </a:ln>
        </p:spPr>
        <p:txBody>
          <a:bodyPr anchorCtr="0" anchor="t" bIns="0" lIns="0" spcFirstLastPara="1" rIns="0" wrap="square" tIns="15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more specific</a:t>
            </a:r>
            <a:endParaRPr i="0" sz="2400" u="none" cap="none" strike="noStrike">
              <a:solidFill>
                <a:srgbClr val="000000"/>
              </a:solidFill>
              <a:latin typeface="Nunito"/>
              <a:ea typeface="Nunito"/>
              <a:cs typeface="Nunito"/>
              <a:sym typeface="Nunito"/>
            </a:endParaRPr>
          </a:p>
        </p:txBody>
      </p:sp>
      <p:sp>
        <p:nvSpPr>
          <p:cNvPr id="722" name="Google Shape;722;ge20a76ce30_7_571"/>
          <p:cNvSpPr txBox="1"/>
          <p:nvPr/>
        </p:nvSpPr>
        <p:spPr>
          <a:xfrm>
            <a:off x="7352699" y="1513228"/>
            <a:ext cx="1744800" cy="752100"/>
          </a:xfrm>
          <a:prstGeom prst="rect">
            <a:avLst/>
          </a:prstGeom>
          <a:noFill/>
          <a:ln>
            <a:noFill/>
          </a:ln>
        </p:spPr>
        <p:txBody>
          <a:bodyPr anchorCtr="0" anchor="t" bIns="0" lIns="0" spcFirstLastPara="1" rIns="0" wrap="square" tIns="11400">
            <a:spAutoFit/>
          </a:bodyPr>
          <a:lstStyle/>
          <a:p>
            <a:pPr indent="-317500" lvl="0" marL="3302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similar  dataset</a:t>
            </a:r>
            <a:endParaRPr i="0" sz="2400" u="none" cap="none" strike="noStrike">
              <a:solidFill>
                <a:srgbClr val="000000"/>
              </a:solidFill>
              <a:latin typeface="Nunito"/>
              <a:ea typeface="Nunito"/>
              <a:cs typeface="Nunito"/>
              <a:sym typeface="Nunito"/>
            </a:endParaRPr>
          </a:p>
        </p:txBody>
      </p:sp>
      <p:sp>
        <p:nvSpPr>
          <p:cNvPr id="723" name="Google Shape;723;ge20a76ce30_7_571"/>
          <p:cNvSpPr txBox="1"/>
          <p:nvPr/>
        </p:nvSpPr>
        <p:spPr>
          <a:xfrm>
            <a:off x="4663123" y="2785377"/>
            <a:ext cx="21018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little data</a:t>
            </a:r>
            <a:endParaRPr i="0" sz="2400" u="none" cap="none" strike="noStrike">
              <a:solidFill>
                <a:srgbClr val="000000"/>
              </a:solidFill>
              <a:latin typeface="Nunito"/>
              <a:ea typeface="Nunito"/>
              <a:cs typeface="Nunito"/>
              <a:sym typeface="Nunito"/>
            </a:endParaRPr>
          </a:p>
        </p:txBody>
      </p:sp>
      <p:sp>
        <p:nvSpPr>
          <p:cNvPr id="724" name="Google Shape;724;ge20a76ce30_7_571"/>
          <p:cNvSpPr txBox="1"/>
          <p:nvPr/>
        </p:nvSpPr>
        <p:spPr>
          <a:xfrm>
            <a:off x="8125887" y="2785377"/>
            <a:ext cx="1989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a:t>
            </a:r>
            <a:endParaRPr i="0" sz="2400" u="none" cap="none" strike="noStrike">
              <a:solidFill>
                <a:srgbClr val="000000"/>
              </a:solidFill>
              <a:latin typeface="Nunito"/>
              <a:ea typeface="Nunito"/>
              <a:cs typeface="Nunito"/>
              <a:sym typeface="Nunito"/>
            </a:endParaRPr>
          </a:p>
        </p:txBody>
      </p:sp>
      <p:sp>
        <p:nvSpPr>
          <p:cNvPr id="725" name="Google Shape;725;ge20a76ce30_7_571"/>
          <p:cNvSpPr txBox="1"/>
          <p:nvPr/>
        </p:nvSpPr>
        <p:spPr>
          <a:xfrm>
            <a:off x="10635356" y="2785377"/>
            <a:ext cx="1989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a:t>
            </a:r>
            <a:endParaRPr i="0" sz="2400" u="none" cap="none" strike="noStrike">
              <a:solidFill>
                <a:srgbClr val="000000"/>
              </a:solidFill>
              <a:latin typeface="Nunito"/>
              <a:ea typeface="Nunito"/>
              <a:cs typeface="Nunito"/>
              <a:sym typeface="Nunito"/>
            </a:endParaRPr>
          </a:p>
        </p:txBody>
      </p:sp>
      <p:sp>
        <p:nvSpPr>
          <p:cNvPr id="726" name="Google Shape;726;ge20a76ce30_7_571"/>
          <p:cNvSpPr txBox="1"/>
          <p:nvPr/>
        </p:nvSpPr>
        <p:spPr>
          <a:xfrm>
            <a:off x="4783849" y="4291978"/>
            <a:ext cx="1859100" cy="752100"/>
          </a:xfrm>
          <a:prstGeom prst="rect">
            <a:avLst/>
          </a:prstGeom>
          <a:noFill/>
          <a:ln>
            <a:noFill/>
          </a:ln>
        </p:spPr>
        <p:txBody>
          <a:bodyPr anchorCtr="0" anchor="t" bIns="0" lIns="0" spcFirstLastPara="1" rIns="0" wrap="square" tIns="11400">
            <a:spAutoFit/>
          </a:bodyPr>
          <a:lstStyle/>
          <a:p>
            <a:pPr indent="-596900" lvl="0" marL="6096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quite a lot of  data</a:t>
            </a:r>
            <a:endParaRPr i="0" sz="2400" u="none" cap="none" strike="noStrike">
              <a:solidFill>
                <a:srgbClr val="000000"/>
              </a:solidFill>
              <a:latin typeface="Nunito"/>
              <a:ea typeface="Nunito"/>
              <a:cs typeface="Nunito"/>
              <a:sym typeface="Nunito"/>
            </a:endParaRPr>
          </a:p>
        </p:txBody>
      </p:sp>
      <p:sp>
        <p:nvSpPr>
          <p:cNvPr id="727" name="Google Shape;727;ge20a76ce30_7_571"/>
          <p:cNvSpPr txBox="1"/>
          <p:nvPr/>
        </p:nvSpPr>
        <p:spPr>
          <a:xfrm>
            <a:off x="8125887" y="4291978"/>
            <a:ext cx="1989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a:t>
            </a:r>
            <a:endParaRPr i="0" sz="2400" u="none" cap="none" strike="noStrike">
              <a:solidFill>
                <a:srgbClr val="000000"/>
              </a:solidFill>
              <a:latin typeface="Nunito"/>
              <a:ea typeface="Nunito"/>
              <a:cs typeface="Nunito"/>
              <a:sym typeface="Nunito"/>
            </a:endParaRPr>
          </a:p>
        </p:txBody>
      </p:sp>
      <p:sp>
        <p:nvSpPr>
          <p:cNvPr id="728" name="Google Shape;728;ge20a76ce30_7_571"/>
          <p:cNvSpPr txBox="1"/>
          <p:nvPr/>
        </p:nvSpPr>
        <p:spPr>
          <a:xfrm>
            <a:off x="10635356" y="4291978"/>
            <a:ext cx="1989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a:t>
            </a:r>
            <a:endParaRPr i="0" sz="2400" u="none" cap="none" strike="noStrike">
              <a:solidFill>
                <a:srgbClr val="000000"/>
              </a:solidFill>
              <a:latin typeface="Nunito"/>
              <a:ea typeface="Nunito"/>
              <a:cs typeface="Nunito"/>
              <a:sym typeface="Nunito"/>
            </a:endParaRPr>
          </a:p>
        </p:txBody>
      </p:sp>
      <p:grpSp>
        <p:nvGrpSpPr>
          <p:cNvPr id="729" name="Google Shape;729;ge20a76ce30_7_571"/>
          <p:cNvGrpSpPr/>
          <p:nvPr/>
        </p:nvGrpSpPr>
        <p:grpSpPr>
          <a:xfrm>
            <a:off x="712863" y="592296"/>
            <a:ext cx="2849137" cy="5918537"/>
            <a:chOff x="673529" y="559403"/>
            <a:chExt cx="2691929" cy="5589854"/>
          </a:xfrm>
        </p:grpSpPr>
        <p:pic>
          <p:nvPicPr>
            <p:cNvPr id="730" name="Google Shape;730;ge20a76ce30_7_571"/>
            <p:cNvPicPr preferRelativeResize="0"/>
            <p:nvPr/>
          </p:nvPicPr>
          <p:blipFill rotWithShape="1">
            <a:blip r:embed="rId3">
              <a:alphaModFix/>
            </a:blip>
            <a:srcRect b="0" l="0" r="0" t="0"/>
            <a:stretch/>
          </p:blipFill>
          <p:spPr>
            <a:xfrm>
              <a:off x="673529" y="559403"/>
              <a:ext cx="802525" cy="5589854"/>
            </a:xfrm>
            <a:prstGeom prst="rect">
              <a:avLst/>
            </a:prstGeom>
            <a:noFill/>
            <a:ln>
              <a:noFill/>
            </a:ln>
          </p:spPr>
        </p:pic>
        <p:pic>
          <p:nvPicPr>
            <p:cNvPr id="731" name="Google Shape;731;ge20a76ce30_7_571"/>
            <p:cNvPicPr preferRelativeResize="0"/>
            <p:nvPr/>
          </p:nvPicPr>
          <p:blipFill rotWithShape="1">
            <a:blip r:embed="rId4">
              <a:alphaModFix/>
            </a:blip>
            <a:srcRect b="0" l="0" r="0" t="0"/>
            <a:stretch/>
          </p:blipFill>
          <p:spPr>
            <a:xfrm>
              <a:off x="1432350" y="1551200"/>
              <a:ext cx="1933108" cy="1401540"/>
            </a:xfrm>
            <a:prstGeom prst="rect">
              <a:avLst/>
            </a:prstGeom>
            <a:noFill/>
            <a:ln>
              <a:noFill/>
            </a:ln>
          </p:spPr>
        </p:pic>
        <p:sp>
          <p:nvSpPr>
            <p:cNvPr id="732" name="Google Shape;732;ge20a76ce30_7_571"/>
            <p:cNvSpPr/>
            <p:nvPr/>
          </p:nvSpPr>
          <p:spPr>
            <a:xfrm>
              <a:off x="1640434" y="1694092"/>
              <a:ext cx="1672589" cy="1186180"/>
            </a:xfrm>
            <a:custGeom>
              <a:rect b="b" l="l" r="r" t="t"/>
              <a:pathLst>
                <a:path extrusionOk="0" h="1186180" w="1672589">
                  <a:moveTo>
                    <a:pt x="1672316" y="1185942"/>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733" name="Google Shape;733;ge20a76ce30_7_571"/>
            <p:cNvPicPr preferRelativeResize="0"/>
            <p:nvPr/>
          </p:nvPicPr>
          <p:blipFill rotWithShape="1">
            <a:blip r:embed="rId5">
              <a:alphaModFix/>
            </a:blip>
            <a:srcRect b="0" l="0" r="0" t="0"/>
            <a:stretch/>
          </p:blipFill>
          <p:spPr>
            <a:xfrm>
              <a:off x="1502635" y="1592677"/>
              <a:ext cx="182793" cy="159651"/>
            </a:xfrm>
            <a:prstGeom prst="rect">
              <a:avLst/>
            </a:prstGeom>
            <a:noFill/>
            <a:ln>
              <a:noFill/>
            </a:ln>
          </p:spPr>
        </p:pic>
        <p:pic>
          <p:nvPicPr>
            <p:cNvPr id="734" name="Google Shape;734;ge20a76ce30_7_571"/>
            <p:cNvPicPr preferRelativeResize="0"/>
            <p:nvPr/>
          </p:nvPicPr>
          <p:blipFill rotWithShape="1">
            <a:blip r:embed="rId6">
              <a:alphaModFix/>
            </a:blip>
            <a:srcRect b="0" l="0" r="0" t="0"/>
            <a:stretch/>
          </p:blipFill>
          <p:spPr>
            <a:xfrm>
              <a:off x="1338926" y="4715729"/>
              <a:ext cx="963398" cy="540398"/>
            </a:xfrm>
            <a:prstGeom prst="rect">
              <a:avLst/>
            </a:prstGeom>
            <a:noFill/>
            <a:ln>
              <a:noFill/>
            </a:ln>
          </p:spPr>
        </p:pic>
        <p:sp>
          <p:nvSpPr>
            <p:cNvPr id="735" name="Google Shape;735;ge20a76ce30_7_571"/>
            <p:cNvSpPr/>
            <p:nvPr/>
          </p:nvSpPr>
          <p:spPr>
            <a:xfrm>
              <a:off x="1561531" y="4748419"/>
              <a:ext cx="688339" cy="349250"/>
            </a:xfrm>
            <a:custGeom>
              <a:rect b="b" l="l" r="r" t="t"/>
              <a:pathLst>
                <a:path extrusionOk="0" h="349250" w="688339">
                  <a:moveTo>
                    <a:pt x="688088" y="0"/>
                  </a:moveTo>
                  <a:lnTo>
                    <a:pt x="0" y="348855"/>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736" name="Google Shape;736;ge20a76ce30_7_571"/>
            <p:cNvPicPr preferRelativeResize="0"/>
            <p:nvPr/>
          </p:nvPicPr>
          <p:blipFill rotWithShape="1">
            <a:blip r:embed="rId7">
              <a:alphaModFix/>
            </a:blip>
            <a:srcRect b="0" l="0" r="0" t="0"/>
            <a:stretch/>
          </p:blipFill>
          <p:spPr>
            <a:xfrm>
              <a:off x="1412042" y="5034787"/>
              <a:ext cx="187433" cy="144539"/>
            </a:xfrm>
            <a:prstGeom prst="rect">
              <a:avLst/>
            </a:prstGeom>
            <a:noFill/>
            <a:ln>
              <a:noFill/>
            </a:ln>
          </p:spPr>
        </p:pic>
      </p:grpSp>
      <p:sp>
        <p:nvSpPr>
          <p:cNvPr id="737" name="Google Shape;737;ge20a76ce30_7_571"/>
          <p:cNvSpPr txBox="1"/>
          <p:nvPr/>
        </p:nvSpPr>
        <p:spPr>
          <a:xfrm>
            <a:off x="9683900" y="1513225"/>
            <a:ext cx="2101800" cy="752100"/>
          </a:xfrm>
          <a:prstGeom prst="rect">
            <a:avLst/>
          </a:prstGeom>
          <a:noFill/>
          <a:ln>
            <a:noFill/>
          </a:ln>
        </p:spPr>
        <p:txBody>
          <a:bodyPr anchorCtr="0" anchor="t" bIns="0" lIns="0" spcFirstLastPara="1" rIns="0" wrap="square" tIns="11400">
            <a:spAutoFit/>
          </a:bodyPr>
          <a:lstStyle/>
          <a:p>
            <a:pPr indent="-317500" lvl="0" marL="3302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a:t>
            </a:r>
            <a:r>
              <a:rPr b="1" lang="en-US" sz="2400">
                <a:latin typeface="Nunito"/>
                <a:ea typeface="Nunito"/>
                <a:cs typeface="Nunito"/>
                <a:sym typeface="Nunito"/>
              </a:rPr>
              <a:t>different </a:t>
            </a:r>
            <a:r>
              <a:rPr b="1" i="0" lang="en-US" sz="2400" u="none" cap="none" strike="noStrike">
                <a:solidFill>
                  <a:srgbClr val="000000"/>
                </a:solidFill>
                <a:latin typeface="Nunito"/>
                <a:ea typeface="Nunito"/>
                <a:cs typeface="Nunito"/>
                <a:sym typeface="Nunito"/>
              </a:rPr>
              <a:t>dataset</a:t>
            </a:r>
            <a:endParaRPr i="0" sz="2400" u="none" cap="none" strike="noStrike">
              <a:solidFill>
                <a:srgbClr val="000000"/>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ge204299426_2_70"/>
          <p:cNvSpPr txBox="1"/>
          <p:nvPr/>
        </p:nvSpPr>
        <p:spPr>
          <a:xfrm>
            <a:off x="2470639" y="2992344"/>
            <a:ext cx="1806000" cy="384900"/>
          </a:xfrm>
          <a:prstGeom prst="rect">
            <a:avLst/>
          </a:prstGeom>
          <a:noFill/>
          <a:ln>
            <a:noFill/>
          </a:ln>
        </p:spPr>
        <p:txBody>
          <a:bodyPr anchorCtr="0" anchor="t" bIns="0" lIns="0" spcFirstLastPara="1" rIns="0" wrap="square" tIns="15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more generic</a:t>
            </a:r>
            <a:endParaRPr i="0" sz="2400" u="none" cap="none" strike="noStrike">
              <a:solidFill>
                <a:srgbClr val="000000"/>
              </a:solidFill>
              <a:latin typeface="Nunito"/>
              <a:ea typeface="Nunito"/>
              <a:cs typeface="Nunito"/>
              <a:sym typeface="Nunito"/>
            </a:endParaRPr>
          </a:p>
        </p:txBody>
      </p:sp>
      <p:sp>
        <p:nvSpPr>
          <p:cNvPr id="743" name="Google Shape;743;ge204299426_2_70"/>
          <p:cNvSpPr txBox="1"/>
          <p:nvPr/>
        </p:nvSpPr>
        <p:spPr>
          <a:xfrm>
            <a:off x="2488615" y="4669703"/>
            <a:ext cx="1822800" cy="384900"/>
          </a:xfrm>
          <a:prstGeom prst="rect">
            <a:avLst/>
          </a:prstGeom>
          <a:noFill/>
          <a:ln>
            <a:noFill/>
          </a:ln>
        </p:spPr>
        <p:txBody>
          <a:bodyPr anchorCtr="0" anchor="t" bIns="0" lIns="0" spcFirstLastPara="1" rIns="0" wrap="square" tIns="15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more specific</a:t>
            </a:r>
            <a:endParaRPr i="0" sz="2400" u="none" cap="none" strike="noStrike">
              <a:solidFill>
                <a:srgbClr val="000000"/>
              </a:solidFill>
              <a:latin typeface="Nunito"/>
              <a:ea typeface="Nunito"/>
              <a:cs typeface="Nunito"/>
              <a:sym typeface="Nunito"/>
            </a:endParaRPr>
          </a:p>
        </p:txBody>
      </p:sp>
      <p:sp>
        <p:nvSpPr>
          <p:cNvPr id="744" name="Google Shape;744;ge204299426_2_70"/>
          <p:cNvSpPr txBox="1"/>
          <p:nvPr/>
        </p:nvSpPr>
        <p:spPr>
          <a:xfrm>
            <a:off x="7352699" y="1513228"/>
            <a:ext cx="1744800" cy="752100"/>
          </a:xfrm>
          <a:prstGeom prst="rect">
            <a:avLst/>
          </a:prstGeom>
          <a:noFill/>
          <a:ln>
            <a:noFill/>
          </a:ln>
        </p:spPr>
        <p:txBody>
          <a:bodyPr anchorCtr="0" anchor="t" bIns="0" lIns="0" spcFirstLastPara="1" rIns="0" wrap="square" tIns="11400">
            <a:spAutoFit/>
          </a:bodyPr>
          <a:lstStyle/>
          <a:p>
            <a:pPr indent="-317500" lvl="0" marL="3302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similar  dataset</a:t>
            </a:r>
            <a:endParaRPr i="0" sz="2400" u="none" cap="none" strike="noStrike">
              <a:solidFill>
                <a:srgbClr val="000000"/>
              </a:solidFill>
              <a:latin typeface="Nunito"/>
              <a:ea typeface="Nunito"/>
              <a:cs typeface="Nunito"/>
              <a:sym typeface="Nunito"/>
            </a:endParaRPr>
          </a:p>
        </p:txBody>
      </p:sp>
      <p:sp>
        <p:nvSpPr>
          <p:cNvPr id="745" name="Google Shape;745;ge204299426_2_70"/>
          <p:cNvSpPr txBox="1"/>
          <p:nvPr/>
        </p:nvSpPr>
        <p:spPr>
          <a:xfrm>
            <a:off x="4663123" y="2785377"/>
            <a:ext cx="21018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little data</a:t>
            </a:r>
            <a:endParaRPr i="0" sz="2400" u="none" cap="none" strike="noStrike">
              <a:solidFill>
                <a:srgbClr val="000000"/>
              </a:solidFill>
              <a:latin typeface="Nunito"/>
              <a:ea typeface="Nunito"/>
              <a:cs typeface="Nunito"/>
              <a:sym typeface="Nunito"/>
            </a:endParaRPr>
          </a:p>
        </p:txBody>
      </p:sp>
      <p:sp>
        <p:nvSpPr>
          <p:cNvPr id="746" name="Google Shape;746;ge204299426_2_70"/>
          <p:cNvSpPr txBox="1"/>
          <p:nvPr/>
        </p:nvSpPr>
        <p:spPr>
          <a:xfrm>
            <a:off x="10635356" y="2785377"/>
            <a:ext cx="1989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a:t>
            </a:r>
            <a:endParaRPr i="0" sz="2400" u="none" cap="none" strike="noStrike">
              <a:solidFill>
                <a:srgbClr val="000000"/>
              </a:solidFill>
              <a:latin typeface="Nunito"/>
              <a:ea typeface="Nunito"/>
              <a:cs typeface="Nunito"/>
              <a:sym typeface="Nunito"/>
            </a:endParaRPr>
          </a:p>
        </p:txBody>
      </p:sp>
      <p:sp>
        <p:nvSpPr>
          <p:cNvPr id="747" name="Google Shape;747;ge204299426_2_70"/>
          <p:cNvSpPr txBox="1"/>
          <p:nvPr/>
        </p:nvSpPr>
        <p:spPr>
          <a:xfrm>
            <a:off x="4783849" y="4291978"/>
            <a:ext cx="1859100" cy="752100"/>
          </a:xfrm>
          <a:prstGeom prst="rect">
            <a:avLst/>
          </a:prstGeom>
          <a:noFill/>
          <a:ln>
            <a:noFill/>
          </a:ln>
        </p:spPr>
        <p:txBody>
          <a:bodyPr anchorCtr="0" anchor="t" bIns="0" lIns="0" spcFirstLastPara="1" rIns="0" wrap="square" tIns="11400">
            <a:spAutoFit/>
          </a:bodyPr>
          <a:lstStyle/>
          <a:p>
            <a:pPr indent="-596900" lvl="0" marL="6096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quite a lot of  data</a:t>
            </a:r>
            <a:endParaRPr i="0" sz="2400" u="none" cap="none" strike="noStrike">
              <a:solidFill>
                <a:srgbClr val="000000"/>
              </a:solidFill>
              <a:latin typeface="Nunito"/>
              <a:ea typeface="Nunito"/>
              <a:cs typeface="Nunito"/>
              <a:sym typeface="Nunito"/>
            </a:endParaRPr>
          </a:p>
        </p:txBody>
      </p:sp>
      <p:sp>
        <p:nvSpPr>
          <p:cNvPr id="748" name="Google Shape;748;ge204299426_2_70"/>
          <p:cNvSpPr txBox="1"/>
          <p:nvPr/>
        </p:nvSpPr>
        <p:spPr>
          <a:xfrm>
            <a:off x="10635356" y="4291978"/>
            <a:ext cx="1989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a:t>
            </a:r>
            <a:endParaRPr i="0" sz="2400" u="none" cap="none" strike="noStrike">
              <a:solidFill>
                <a:srgbClr val="000000"/>
              </a:solidFill>
              <a:latin typeface="Nunito"/>
              <a:ea typeface="Nunito"/>
              <a:cs typeface="Nunito"/>
              <a:sym typeface="Nunito"/>
            </a:endParaRPr>
          </a:p>
        </p:txBody>
      </p:sp>
      <p:grpSp>
        <p:nvGrpSpPr>
          <p:cNvPr id="749" name="Google Shape;749;ge204299426_2_70"/>
          <p:cNvGrpSpPr/>
          <p:nvPr/>
        </p:nvGrpSpPr>
        <p:grpSpPr>
          <a:xfrm>
            <a:off x="712863" y="592296"/>
            <a:ext cx="2849137" cy="5918537"/>
            <a:chOff x="673529" y="559403"/>
            <a:chExt cx="2691929" cy="5589854"/>
          </a:xfrm>
        </p:grpSpPr>
        <p:pic>
          <p:nvPicPr>
            <p:cNvPr id="750" name="Google Shape;750;ge204299426_2_70"/>
            <p:cNvPicPr preferRelativeResize="0"/>
            <p:nvPr/>
          </p:nvPicPr>
          <p:blipFill rotWithShape="1">
            <a:blip r:embed="rId3">
              <a:alphaModFix/>
            </a:blip>
            <a:srcRect b="0" l="0" r="0" t="0"/>
            <a:stretch/>
          </p:blipFill>
          <p:spPr>
            <a:xfrm>
              <a:off x="673529" y="559403"/>
              <a:ext cx="802525" cy="5589854"/>
            </a:xfrm>
            <a:prstGeom prst="rect">
              <a:avLst/>
            </a:prstGeom>
            <a:noFill/>
            <a:ln>
              <a:noFill/>
            </a:ln>
          </p:spPr>
        </p:pic>
        <p:pic>
          <p:nvPicPr>
            <p:cNvPr id="751" name="Google Shape;751;ge204299426_2_70"/>
            <p:cNvPicPr preferRelativeResize="0"/>
            <p:nvPr/>
          </p:nvPicPr>
          <p:blipFill rotWithShape="1">
            <a:blip r:embed="rId4">
              <a:alphaModFix/>
            </a:blip>
            <a:srcRect b="0" l="0" r="0" t="0"/>
            <a:stretch/>
          </p:blipFill>
          <p:spPr>
            <a:xfrm>
              <a:off x="1432350" y="1551200"/>
              <a:ext cx="1933108" cy="1401540"/>
            </a:xfrm>
            <a:prstGeom prst="rect">
              <a:avLst/>
            </a:prstGeom>
            <a:noFill/>
            <a:ln>
              <a:noFill/>
            </a:ln>
          </p:spPr>
        </p:pic>
        <p:sp>
          <p:nvSpPr>
            <p:cNvPr id="752" name="Google Shape;752;ge204299426_2_70"/>
            <p:cNvSpPr/>
            <p:nvPr/>
          </p:nvSpPr>
          <p:spPr>
            <a:xfrm>
              <a:off x="1640434" y="1694092"/>
              <a:ext cx="1672589" cy="1186180"/>
            </a:xfrm>
            <a:custGeom>
              <a:rect b="b" l="l" r="r" t="t"/>
              <a:pathLst>
                <a:path extrusionOk="0" h="1186180" w="1672589">
                  <a:moveTo>
                    <a:pt x="1672316" y="1185942"/>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753" name="Google Shape;753;ge204299426_2_70"/>
            <p:cNvPicPr preferRelativeResize="0"/>
            <p:nvPr/>
          </p:nvPicPr>
          <p:blipFill rotWithShape="1">
            <a:blip r:embed="rId5">
              <a:alphaModFix/>
            </a:blip>
            <a:srcRect b="0" l="0" r="0" t="0"/>
            <a:stretch/>
          </p:blipFill>
          <p:spPr>
            <a:xfrm>
              <a:off x="1502635" y="1592677"/>
              <a:ext cx="182793" cy="159651"/>
            </a:xfrm>
            <a:prstGeom prst="rect">
              <a:avLst/>
            </a:prstGeom>
            <a:noFill/>
            <a:ln>
              <a:noFill/>
            </a:ln>
          </p:spPr>
        </p:pic>
        <p:pic>
          <p:nvPicPr>
            <p:cNvPr id="754" name="Google Shape;754;ge204299426_2_70"/>
            <p:cNvPicPr preferRelativeResize="0"/>
            <p:nvPr/>
          </p:nvPicPr>
          <p:blipFill rotWithShape="1">
            <a:blip r:embed="rId6">
              <a:alphaModFix/>
            </a:blip>
            <a:srcRect b="0" l="0" r="0" t="0"/>
            <a:stretch/>
          </p:blipFill>
          <p:spPr>
            <a:xfrm>
              <a:off x="1338926" y="4715729"/>
              <a:ext cx="963398" cy="540398"/>
            </a:xfrm>
            <a:prstGeom prst="rect">
              <a:avLst/>
            </a:prstGeom>
            <a:noFill/>
            <a:ln>
              <a:noFill/>
            </a:ln>
          </p:spPr>
        </p:pic>
        <p:sp>
          <p:nvSpPr>
            <p:cNvPr id="755" name="Google Shape;755;ge204299426_2_70"/>
            <p:cNvSpPr/>
            <p:nvPr/>
          </p:nvSpPr>
          <p:spPr>
            <a:xfrm>
              <a:off x="1561531" y="4748419"/>
              <a:ext cx="688339" cy="349250"/>
            </a:xfrm>
            <a:custGeom>
              <a:rect b="b" l="l" r="r" t="t"/>
              <a:pathLst>
                <a:path extrusionOk="0" h="349250" w="688339">
                  <a:moveTo>
                    <a:pt x="688088" y="0"/>
                  </a:moveTo>
                  <a:lnTo>
                    <a:pt x="0" y="348855"/>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756" name="Google Shape;756;ge204299426_2_70"/>
            <p:cNvPicPr preferRelativeResize="0"/>
            <p:nvPr/>
          </p:nvPicPr>
          <p:blipFill rotWithShape="1">
            <a:blip r:embed="rId7">
              <a:alphaModFix/>
            </a:blip>
            <a:srcRect b="0" l="0" r="0" t="0"/>
            <a:stretch/>
          </p:blipFill>
          <p:spPr>
            <a:xfrm>
              <a:off x="1412042" y="5034787"/>
              <a:ext cx="187433" cy="144539"/>
            </a:xfrm>
            <a:prstGeom prst="rect">
              <a:avLst/>
            </a:prstGeom>
            <a:noFill/>
            <a:ln>
              <a:noFill/>
            </a:ln>
          </p:spPr>
        </p:pic>
      </p:grpSp>
      <p:sp>
        <p:nvSpPr>
          <p:cNvPr id="757" name="Google Shape;757;ge204299426_2_70"/>
          <p:cNvSpPr txBox="1"/>
          <p:nvPr/>
        </p:nvSpPr>
        <p:spPr>
          <a:xfrm>
            <a:off x="9683900" y="1513225"/>
            <a:ext cx="2101800" cy="752100"/>
          </a:xfrm>
          <a:prstGeom prst="rect">
            <a:avLst/>
          </a:prstGeom>
          <a:noFill/>
          <a:ln>
            <a:noFill/>
          </a:ln>
        </p:spPr>
        <p:txBody>
          <a:bodyPr anchorCtr="0" anchor="t" bIns="0" lIns="0" spcFirstLastPara="1" rIns="0" wrap="square" tIns="11400">
            <a:spAutoFit/>
          </a:bodyPr>
          <a:lstStyle/>
          <a:p>
            <a:pPr indent="-317500" lvl="0" marL="3302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a:t>
            </a:r>
            <a:r>
              <a:rPr b="1" lang="en-US" sz="2400">
                <a:latin typeface="Nunito"/>
                <a:ea typeface="Nunito"/>
                <a:cs typeface="Nunito"/>
                <a:sym typeface="Nunito"/>
              </a:rPr>
              <a:t>different </a:t>
            </a:r>
            <a:r>
              <a:rPr b="1" i="0" lang="en-US" sz="2400" u="none" cap="none" strike="noStrike">
                <a:solidFill>
                  <a:srgbClr val="000000"/>
                </a:solidFill>
                <a:latin typeface="Nunito"/>
                <a:ea typeface="Nunito"/>
                <a:cs typeface="Nunito"/>
                <a:sym typeface="Nunito"/>
              </a:rPr>
              <a:t>dataset</a:t>
            </a:r>
            <a:endParaRPr i="0" sz="2400" u="none" cap="none" strike="noStrike">
              <a:solidFill>
                <a:srgbClr val="000000"/>
              </a:solidFill>
              <a:latin typeface="Nunito"/>
              <a:ea typeface="Nunito"/>
              <a:cs typeface="Nunito"/>
              <a:sym typeface="Nunito"/>
            </a:endParaRPr>
          </a:p>
        </p:txBody>
      </p:sp>
      <p:sp>
        <p:nvSpPr>
          <p:cNvPr id="758" name="Google Shape;758;ge204299426_2_70"/>
          <p:cNvSpPr txBox="1"/>
          <p:nvPr/>
        </p:nvSpPr>
        <p:spPr>
          <a:xfrm>
            <a:off x="7123706" y="2785377"/>
            <a:ext cx="2287200" cy="1123500"/>
          </a:xfrm>
          <a:prstGeom prst="rect">
            <a:avLst/>
          </a:prstGeom>
          <a:noFill/>
          <a:ln>
            <a:noFill/>
          </a:ln>
        </p:spPr>
        <p:txBody>
          <a:bodyPr anchorCtr="0" anchor="t" bIns="0" lIns="0" spcFirstLastPara="1" rIns="0" wrap="square" tIns="11400">
            <a:spAutoFit/>
          </a:bodyPr>
          <a:lstStyle/>
          <a:p>
            <a:pPr indent="-368300" lvl="0" marL="381000" marR="0" rtl="0" algn="l">
              <a:lnSpc>
                <a:spcPct val="100499"/>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On the Top layer  use Linear  Classifier</a:t>
            </a:r>
            <a:endParaRPr i="0" sz="2400" u="none" cap="none" strike="noStrike">
              <a:solidFill>
                <a:srgbClr val="000000"/>
              </a:solidFill>
              <a:latin typeface="Nunito"/>
              <a:ea typeface="Nunito"/>
              <a:cs typeface="Nunito"/>
              <a:sym typeface="Nunito"/>
            </a:endParaRPr>
          </a:p>
        </p:txBody>
      </p:sp>
      <p:sp>
        <p:nvSpPr>
          <p:cNvPr id="759" name="Google Shape;759;ge204299426_2_70"/>
          <p:cNvSpPr txBox="1"/>
          <p:nvPr/>
        </p:nvSpPr>
        <p:spPr>
          <a:xfrm>
            <a:off x="7318374" y="4291975"/>
            <a:ext cx="2183100" cy="752100"/>
          </a:xfrm>
          <a:prstGeom prst="rect">
            <a:avLst/>
          </a:prstGeom>
          <a:noFill/>
          <a:ln>
            <a:noFill/>
          </a:ln>
        </p:spPr>
        <p:txBody>
          <a:bodyPr anchorCtr="0" anchor="t" bIns="0" lIns="0" spcFirstLastPara="1" rIns="0" wrap="square" tIns="11400">
            <a:spAutoFit/>
          </a:bodyPr>
          <a:lstStyle/>
          <a:p>
            <a:pPr indent="-203200" lvl="0" marL="215900" marR="0" rtl="0" algn="l">
              <a:lnSpc>
                <a:spcPct val="100499"/>
              </a:lnSpc>
              <a:spcBef>
                <a:spcPts val="0"/>
              </a:spcBef>
              <a:spcAft>
                <a:spcPts val="0"/>
              </a:spcAft>
              <a:buClr>
                <a:srgbClr val="000000"/>
              </a:buClr>
              <a:buSzPts val="2400"/>
              <a:buFont typeface="Arial"/>
              <a:buNone/>
            </a:pPr>
            <a:r>
              <a:rPr lang="en-US" sz="2400">
                <a:latin typeface="Nunito"/>
                <a:ea typeface="Nunito"/>
                <a:cs typeface="Nunito"/>
                <a:sym typeface="Nunito"/>
              </a:rPr>
              <a:t>Fine Tuning</a:t>
            </a:r>
            <a:r>
              <a:rPr i="0" lang="en-US" sz="2400" u="none" cap="none" strike="noStrike">
                <a:solidFill>
                  <a:srgbClr val="000000"/>
                </a:solidFill>
                <a:latin typeface="Nunito"/>
                <a:ea typeface="Nunito"/>
                <a:cs typeface="Nunito"/>
                <a:sym typeface="Nunito"/>
              </a:rPr>
              <a:t> of  few layers</a:t>
            </a:r>
            <a:endParaRPr i="0" sz="2400" u="none" cap="none" strike="noStrike">
              <a:solidFill>
                <a:srgbClr val="000000"/>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e204299426_2_49"/>
          <p:cNvSpPr txBox="1"/>
          <p:nvPr/>
        </p:nvSpPr>
        <p:spPr>
          <a:xfrm>
            <a:off x="2470639" y="2992344"/>
            <a:ext cx="1806000" cy="384900"/>
          </a:xfrm>
          <a:prstGeom prst="rect">
            <a:avLst/>
          </a:prstGeom>
          <a:noFill/>
          <a:ln>
            <a:noFill/>
          </a:ln>
        </p:spPr>
        <p:txBody>
          <a:bodyPr anchorCtr="0" anchor="t" bIns="0" lIns="0" spcFirstLastPara="1" rIns="0" wrap="square" tIns="15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more generic</a:t>
            </a:r>
            <a:endParaRPr i="0" sz="2400" u="none" cap="none" strike="noStrike">
              <a:solidFill>
                <a:srgbClr val="000000"/>
              </a:solidFill>
              <a:latin typeface="Nunito"/>
              <a:ea typeface="Nunito"/>
              <a:cs typeface="Nunito"/>
              <a:sym typeface="Nunito"/>
            </a:endParaRPr>
          </a:p>
        </p:txBody>
      </p:sp>
      <p:sp>
        <p:nvSpPr>
          <p:cNvPr id="765" name="Google Shape;765;ge204299426_2_49"/>
          <p:cNvSpPr txBox="1"/>
          <p:nvPr/>
        </p:nvSpPr>
        <p:spPr>
          <a:xfrm>
            <a:off x="2488615" y="4669703"/>
            <a:ext cx="1822800" cy="384900"/>
          </a:xfrm>
          <a:prstGeom prst="rect">
            <a:avLst/>
          </a:prstGeom>
          <a:noFill/>
          <a:ln>
            <a:noFill/>
          </a:ln>
        </p:spPr>
        <p:txBody>
          <a:bodyPr anchorCtr="0" anchor="t" bIns="0" lIns="0" spcFirstLastPara="1" rIns="0" wrap="square" tIns="15450">
            <a:spAutoFit/>
          </a:bodyPr>
          <a:lstStyle/>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more specific</a:t>
            </a:r>
            <a:endParaRPr i="0" sz="2400" u="none" cap="none" strike="noStrike">
              <a:solidFill>
                <a:srgbClr val="000000"/>
              </a:solidFill>
              <a:latin typeface="Nunito"/>
              <a:ea typeface="Nunito"/>
              <a:cs typeface="Nunito"/>
              <a:sym typeface="Nunito"/>
            </a:endParaRPr>
          </a:p>
        </p:txBody>
      </p:sp>
      <p:sp>
        <p:nvSpPr>
          <p:cNvPr id="766" name="Google Shape;766;ge204299426_2_49"/>
          <p:cNvSpPr txBox="1"/>
          <p:nvPr/>
        </p:nvSpPr>
        <p:spPr>
          <a:xfrm>
            <a:off x="7352699" y="1513228"/>
            <a:ext cx="1744800" cy="752100"/>
          </a:xfrm>
          <a:prstGeom prst="rect">
            <a:avLst/>
          </a:prstGeom>
          <a:noFill/>
          <a:ln>
            <a:noFill/>
          </a:ln>
        </p:spPr>
        <p:txBody>
          <a:bodyPr anchorCtr="0" anchor="t" bIns="0" lIns="0" spcFirstLastPara="1" rIns="0" wrap="square" tIns="11400">
            <a:spAutoFit/>
          </a:bodyPr>
          <a:lstStyle/>
          <a:p>
            <a:pPr indent="-317500" lvl="0" marL="3302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similar  dataset</a:t>
            </a:r>
            <a:endParaRPr i="0" sz="2400" u="none" cap="none" strike="noStrike">
              <a:solidFill>
                <a:srgbClr val="000000"/>
              </a:solidFill>
              <a:latin typeface="Nunito"/>
              <a:ea typeface="Nunito"/>
              <a:cs typeface="Nunito"/>
              <a:sym typeface="Nunito"/>
            </a:endParaRPr>
          </a:p>
        </p:txBody>
      </p:sp>
      <p:sp>
        <p:nvSpPr>
          <p:cNvPr id="767" name="Google Shape;767;ge204299426_2_49"/>
          <p:cNvSpPr txBox="1"/>
          <p:nvPr/>
        </p:nvSpPr>
        <p:spPr>
          <a:xfrm>
            <a:off x="4663123" y="2785377"/>
            <a:ext cx="2101800" cy="3831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little data</a:t>
            </a:r>
            <a:endParaRPr i="0" sz="2400" u="none" cap="none" strike="noStrike">
              <a:solidFill>
                <a:srgbClr val="000000"/>
              </a:solidFill>
              <a:latin typeface="Nunito"/>
              <a:ea typeface="Nunito"/>
              <a:cs typeface="Nunito"/>
              <a:sym typeface="Nunito"/>
            </a:endParaRPr>
          </a:p>
        </p:txBody>
      </p:sp>
      <p:sp>
        <p:nvSpPr>
          <p:cNvPr id="768" name="Google Shape;768;ge204299426_2_49"/>
          <p:cNvSpPr txBox="1"/>
          <p:nvPr/>
        </p:nvSpPr>
        <p:spPr>
          <a:xfrm>
            <a:off x="4783849" y="4291978"/>
            <a:ext cx="1859100" cy="752100"/>
          </a:xfrm>
          <a:prstGeom prst="rect">
            <a:avLst/>
          </a:prstGeom>
          <a:noFill/>
          <a:ln>
            <a:noFill/>
          </a:ln>
        </p:spPr>
        <p:txBody>
          <a:bodyPr anchorCtr="0" anchor="t" bIns="0" lIns="0" spcFirstLastPara="1" rIns="0" wrap="square" tIns="11400">
            <a:spAutoFit/>
          </a:bodyPr>
          <a:lstStyle/>
          <a:p>
            <a:pPr indent="-596900" lvl="0" marL="6096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quite a lot of  data</a:t>
            </a:r>
            <a:endParaRPr i="0" sz="2400" u="none" cap="none" strike="noStrike">
              <a:solidFill>
                <a:srgbClr val="000000"/>
              </a:solidFill>
              <a:latin typeface="Nunito"/>
              <a:ea typeface="Nunito"/>
              <a:cs typeface="Nunito"/>
              <a:sym typeface="Nunito"/>
            </a:endParaRPr>
          </a:p>
        </p:txBody>
      </p:sp>
      <p:grpSp>
        <p:nvGrpSpPr>
          <p:cNvPr id="769" name="Google Shape;769;ge204299426_2_49"/>
          <p:cNvGrpSpPr/>
          <p:nvPr/>
        </p:nvGrpSpPr>
        <p:grpSpPr>
          <a:xfrm>
            <a:off x="712863" y="592296"/>
            <a:ext cx="2849137" cy="5918537"/>
            <a:chOff x="673529" y="559403"/>
            <a:chExt cx="2691929" cy="5589854"/>
          </a:xfrm>
        </p:grpSpPr>
        <p:pic>
          <p:nvPicPr>
            <p:cNvPr id="770" name="Google Shape;770;ge204299426_2_49"/>
            <p:cNvPicPr preferRelativeResize="0"/>
            <p:nvPr/>
          </p:nvPicPr>
          <p:blipFill rotWithShape="1">
            <a:blip r:embed="rId3">
              <a:alphaModFix/>
            </a:blip>
            <a:srcRect b="0" l="0" r="0" t="0"/>
            <a:stretch/>
          </p:blipFill>
          <p:spPr>
            <a:xfrm>
              <a:off x="673529" y="559403"/>
              <a:ext cx="802525" cy="5589854"/>
            </a:xfrm>
            <a:prstGeom prst="rect">
              <a:avLst/>
            </a:prstGeom>
            <a:noFill/>
            <a:ln>
              <a:noFill/>
            </a:ln>
          </p:spPr>
        </p:pic>
        <p:pic>
          <p:nvPicPr>
            <p:cNvPr id="771" name="Google Shape;771;ge204299426_2_49"/>
            <p:cNvPicPr preferRelativeResize="0"/>
            <p:nvPr/>
          </p:nvPicPr>
          <p:blipFill rotWithShape="1">
            <a:blip r:embed="rId4">
              <a:alphaModFix/>
            </a:blip>
            <a:srcRect b="0" l="0" r="0" t="0"/>
            <a:stretch/>
          </p:blipFill>
          <p:spPr>
            <a:xfrm>
              <a:off x="1432350" y="1551200"/>
              <a:ext cx="1933108" cy="1401540"/>
            </a:xfrm>
            <a:prstGeom prst="rect">
              <a:avLst/>
            </a:prstGeom>
            <a:noFill/>
            <a:ln>
              <a:noFill/>
            </a:ln>
          </p:spPr>
        </p:pic>
        <p:sp>
          <p:nvSpPr>
            <p:cNvPr id="772" name="Google Shape;772;ge204299426_2_49"/>
            <p:cNvSpPr/>
            <p:nvPr/>
          </p:nvSpPr>
          <p:spPr>
            <a:xfrm>
              <a:off x="1640434" y="1694092"/>
              <a:ext cx="1672589" cy="1186180"/>
            </a:xfrm>
            <a:custGeom>
              <a:rect b="b" l="l" r="r" t="t"/>
              <a:pathLst>
                <a:path extrusionOk="0" h="1186180" w="1672589">
                  <a:moveTo>
                    <a:pt x="1672316" y="1185942"/>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773" name="Google Shape;773;ge204299426_2_49"/>
            <p:cNvPicPr preferRelativeResize="0"/>
            <p:nvPr/>
          </p:nvPicPr>
          <p:blipFill rotWithShape="1">
            <a:blip r:embed="rId5">
              <a:alphaModFix/>
            </a:blip>
            <a:srcRect b="0" l="0" r="0" t="0"/>
            <a:stretch/>
          </p:blipFill>
          <p:spPr>
            <a:xfrm>
              <a:off x="1502635" y="1592677"/>
              <a:ext cx="182793" cy="159651"/>
            </a:xfrm>
            <a:prstGeom prst="rect">
              <a:avLst/>
            </a:prstGeom>
            <a:noFill/>
            <a:ln>
              <a:noFill/>
            </a:ln>
          </p:spPr>
        </p:pic>
        <p:pic>
          <p:nvPicPr>
            <p:cNvPr id="774" name="Google Shape;774;ge204299426_2_49"/>
            <p:cNvPicPr preferRelativeResize="0"/>
            <p:nvPr/>
          </p:nvPicPr>
          <p:blipFill rotWithShape="1">
            <a:blip r:embed="rId6">
              <a:alphaModFix/>
            </a:blip>
            <a:srcRect b="0" l="0" r="0" t="0"/>
            <a:stretch/>
          </p:blipFill>
          <p:spPr>
            <a:xfrm>
              <a:off x="1338926" y="4715729"/>
              <a:ext cx="963398" cy="540398"/>
            </a:xfrm>
            <a:prstGeom prst="rect">
              <a:avLst/>
            </a:prstGeom>
            <a:noFill/>
            <a:ln>
              <a:noFill/>
            </a:ln>
          </p:spPr>
        </p:pic>
        <p:sp>
          <p:nvSpPr>
            <p:cNvPr id="775" name="Google Shape;775;ge204299426_2_49"/>
            <p:cNvSpPr/>
            <p:nvPr/>
          </p:nvSpPr>
          <p:spPr>
            <a:xfrm>
              <a:off x="1561531" y="4748419"/>
              <a:ext cx="688339" cy="349250"/>
            </a:xfrm>
            <a:custGeom>
              <a:rect b="b" l="l" r="r" t="t"/>
              <a:pathLst>
                <a:path extrusionOk="0" h="349250" w="688339">
                  <a:moveTo>
                    <a:pt x="688088" y="0"/>
                  </a:moveTo>
                  <a:lnTo>
                    <a:pt x="0" y="348855"/>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776" name="Google Shape;776;ge204299426_2_49"/>
            <p:cNvPicPr preferRelativeResize="0"/>
            <p:nvPr/>
          </p:nvPicPr>
          <p:blipFill rotWithShape="1">
            <a:blip r:embed="rId7">
              <a:alphaModFix/>
            </a:blip>
            <a:srcRect b="0" l="0" r="0" t="0"/>
            <a:stretch/>
          </p:blipFill>
          <p:spPr>
            <a:xfrm>
              <a:off x="1412042" y="5034787"/>
              <a:ext cx="187433" cy="144539"/>
            </a:xfrm>
            <a:prstGeom prst="rect">
              <a:avLst/>
            </a:prstGeom>
            <a:noFill/>
            <a:ln>
              <a:noFill/>
            </a:ln>
          </p:spPr>
        </p:pic>
      </p:grpSp>
      <p:sp>
        <p:nvSpPr>
          <p:cNvPr id="777" name="Google Shape;777;ge204299426_2_49"/>
          <p:cNvSpPr txBox="1"/>
          <p:nvPr/>
        </p:nvSpPr>
        <p:spPr>
          <a:xfrm>
            <a:off x="9683900" y="1513225"/>
            <a:ext cx="2101800" cy="752100"/>
          </a:xfrm>
          <a:prstGeom prst="rect">
            <a:avLst/>
          </a:prstGeom>
          <a:noFill/>
          <a:ln>
            <a:noFill/>
          </a:ln>
        </p:spPr>
        <p:txBody>
          <a:bodyPr anchorCtr="0" anchor="t" bIns="0" lIns="0" spcFirstLastPara="1" rIns="0" wrap="square" tIns="11400">
            <a:spAutoFit/>
          </a:bodyPr>
          <a:lstStyle/>
          <a:p>
            <a:pPr indent="-317500" lvl="0" marL="330200" marR="0" rtl="0" algn="l">
              <a:lnSpc>
                <a:spcPct val="100499"/>
              </a:lnSpc>
              <a:spcBef>
                <a:spcPts val="0"/>
              </a:spcBef>
              <a:spcAft>
                <a:spcPts val="0"/>
              </a:spcAft>
              <a:buClr>
                <a:srgbClr val="000000"/>
              </a:buClr>
              <a:buSzPts val="2400"/>
              <a:buFont typeface="Arial"/>
              <a:buNone/>
            </a:pPr>
            <a:r>
              <a:rPr b="1" i="0" lang="en-US" sz="2400" u="none" cap="none" strike="noStrike">
                <a:solidFill>
                  <a:srgbClr val="000000"/>
                </a:solidFill>
                <a:latin typeface="Nunito"/>
                <a:ea typeface="Nunito"/>
                <a:cs typeface="Nunito"/>
                <a:sym typeface="Nunito"/>
              </a:rPr>
              <a:t>very </a:t>
            </a:r>
            <a:r>
              <a:rPr b="1" lang="en-US" sz="2400">
                <a:latin typeface="Nunito"/>
                <a:ea typeface="Nunito"/>
                <a:cs typeface="Nunito"/>
                <a:sym typeface="Nunito"/>
              </a:rPr>
              <a:t>different </a:t>
            </a:r>
            <a:r>
              <a:rPr b="1" i="0" lang="en-US" sz="2400" u="none" cap="none" strike="noStrike">
                <a:solidFill>
                  <a:srgbClr val="000000"/>
                </a:solidFill>
                <a:latin typeface="Nunito"/>
                <a:ea typeface="Nunito"/>
                <a:cs typeface="Nunito"/>
                <a:sym typeface="Nunito"/>
              </a:rPr>
              <a:t>dataset</a:t>
            </a:r>
            <a:endParaRPr i="0" sz="2400" u="none" cap="none" strike="noStrike">
              <a:solidFill>
                <a:srgbClr val="000000"/>
              </a:solidFill>
              <a:latin typeface="Nunito"/>
              <a:ea typeface="Nunito"/>
              <a:cs typeface="Nunito"/>
              <a:sym typeface="Nunito"/>
            </a:endParaRPr>
          </a:p>
        </p:txBody>
      </p:sp>
      <p:sp>
        <p:nvSpPr>
          <p:cNvPr id="778" name="Google Shape;778;ge204299426_2_49"/>
          <p:cNvSpPr txBox="1"/>
          <p:nvPr/>
        </p:nvSpPr>
        <p:spPr>
          <a:xfrm>
            <a:off x="7123706" y="2785377"/>
            <a:ext cx="2287200" cy="1123500"/>
          </a:xfrm>
          <a:prstGeom prst="rect">
            <a:avLst/>
          </a:prstGeom>
          <a:noFill/>
          <a:ln>
            <a:noFill/>
          </a:ln>
        </p:spPr>
        <p:txBody>
          <a:bodyPr anchorCtr="0" anchor="t" bIns="0" lIns="0" spcFirstLastPara="1" rIns="0" wrap="square" tIns="11400">
            <a:spAutoFit/>
          </a:bodyPr>
          <a:lstStyle/>
          <a:p>
            <a:pPr indent="-368300" lvl="0" marL="381000" marR="0" rtl="0" algn="l">
              <a:lnSpc>
                <a:spcPct val="100499"/>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On the Top layer  use Linear  Classifier</a:t>
            </a:r>
            <a:endParaRPr i="0" sz="2400" u="none" cap="none" strike="noStrike">
              <a:solidFill>
                <a:srgbClr val="000000"/>
              </a:solidFill>
              <a:latin typeface="Nunito"/>
              <a:ea typeface="Nunito"/>
              <a:cs typeface="Nunito"/>
              <a:sym typeface="Nunito"/>
            </a:endParaRPr>
          </a:p>
        </p:txBody>
      </p:sp>
      <p:sp>
        <p:nvSpPr>
          <p:cNvPr id="779" name="Google Shape;779;ge204299426_2_49"/>
          <p:cNvSpPr txBox="1"/>
          <p:nvPr/>
        </p:nvSpPr>
        <p:spPr>
          <a:xfrm>
            <a:off x="7318374" y="4291975"/>
            <a:ext cx="2183100" cy="752100"/>
          </a:xfrm>
          <a:prstGeom prst="rect">
            <a:avLst/>
          </a:prstGeom>
          <a:noFill/>
          <a:ln>
            <a:noFill/>
          </a:ln>
        </p:spPr>
        <p:txBody>
          <a:bodyPr anchorCtr="0" anchor="t" bIns="0" lIns="0" spcFirstLastPara="1" rIns="0" wrap="square" tIns="11400">
            <a:spAutoFit/>
          </a:bodyPr>
          <a:lstStyle/>
          <a:p>
            <a:pPr indent="-203200" lvl="0" marL="215900" marR="0" rtl="0" algn="l">
              <a:lnSpc>
                <a:spcPct val="100499"/>
              </a:lnSpc>
              <a:spcBef>
                <a:spcPts val="0"/>
              </a:spcBef>
              <a:spcAft>
                <a:spcPts val="0"/>
              </a:spcAft>
              <a:buClr>
                <a:srgbClr val="000000"/>
              </a:buClr>
              <a:buSzPts val="2400"/>
              <a:buFont typeface="Arial"/>
              <a:buNone/>
            </a:pPr>
            <a:r>
              <a:rPr lang="en-US" sz="2400">
                <a:latin typeface="Nunito"/>
                <a:ea typeface="Nunito"/>
                <a:cs typeface="Nunito"/>
                <a:sym typeface="Nunito"/>
              </a:rPr>
              <a:t>Fine Tuning</a:t>
            </a:r>
            <a:r>
              <a:rPr i="0" lang="en-US" sz="2400" u="none" cap="none" strike="noStrike">
                <a:solidFill>
                  <a:srgbClr val="000000"/>
                </a:solidFill>
                <a:latin typeface="Nunito"/>
                <a:ea typeface="Nunito"/>
                <a:cs typeface="Nunito"/>
                <a:sym typeface="Nunito"/>
              </a:rPr>
              <a:t> of  few layers</a:t>
            </a:r>
            <a:endParaRPr i="0" sz="2400" u="none" cap="none" strike="noStrike">
              <a:solidFill>
                <a:srgbClr val="000000"/>
              </a:solidFill>
              <a:latin typeface="Nunito"/>
              <a:ea typeface="Nunito"/>
              <a:cs typeface="Nunito"/>
              <a:sym typeface="Nunito"/>
            </a:endParaRPr>
          </a:p>
        </p:txBody>
      </p:sp>
      <p:sp>
        <p:nvSpPr>
          <p:cNvPr id="780" name="Google Shape;780;ge204299426_2_49"/>
          <p:cNvSpPr txBox="1"/>
          <p:nvPr/>
        </p:nvSpPr>
        <p:spPr>
          <a:xfrm>
            <a:off x="9591200" y="2785375"/>
            <a:ext cx="2287200" cy="1123500"/>
          </a:xfrm>
          <a:prstGeom prst="rect">
            <a:avLst/>
          </a:prstGeom>
          <a:noFill/>
          <a:ln>
            <a:noFill/>
          </a:ln>
        </p:spPr>
        <p:txBody>
          <a:bodyPr anchorCtr="0" anchor="t" bIns="0" lIns="0" spcFirstLastPara="1" rIns="0" wrap="square" tIns="11400">
            <a:spAutoFit/>
          </a:bodyPr>
          <a:lstStyle/>
          <a:p>
            <a:pPr indent="0" lvl="0" marL="12700" marR="0" rtl="0" algn="ctr">
              <a:lnSpc>
                <a:spcPct val="100499"/>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Try linear  classifier from  different stages</a:t>
            </a:r>
            <a:endParaRPr i="0" sz="2400" u="none" cap="none" strike="noStrike">
              <a:solidFill>
                <a:srgbClr val="000000"/>
              </a:solidFill>
              <a:latin typeface="Nunito"/>
              <a:ea typeface="Nunito"/>
              <a:cs typeface="Nunito"/>
              <a:sym typeface="Nunito"/>
            </a:endParaRPr>
          </a:p>
        </p:txBody>
      </p:sp>
      <p:sp>
        <p:nvSpPr>
          <p:cNvPr id="781" name="Google Shape;781;ge204299426_2_49"/>
          <p:cNvSpPr txBox="1"/>
          <p:nvPr/>
        </p:nvSpPr>
        <p:spPr>
          <a:xfrm>
            <a:off x="9643250" y="4106275"/>
            <a:ext cx="2183100" cy="1123500"/>
          </a:xfrm>
          <a:prstGeom prst="rect">
            <a:avLst/>
          </a:prstGeom>
          <a:noFill/>
          <a:ln>
            <a:noFill/>
          </a:ln>
        </p:spPr>
        <p:txBody>
          <a:bodyPr anchorCtr="0" anchor="t" bIns="0" lIns="0" spcFirstLastPara="1" rIns="0" wrap="square" tIns="11400">
            <a:spAutoFit/>
          </a:bodyPr>
          <a:lstStyle/>
          <a:p>
            <a:pPr indent="0" lvl="0" marL="12700" marR="0" rtl="0" algn="ctr">
              <a:lnSpc>
                <a:spcPct val="100499"/>
              </a:lnSpc>
              <a:spcBef>
                <a:spcPts val="0"/>
              </a:spcBef>
              <a:spcAft>
                <a:spcPts val="0"/>
              </a:spcAft>
              <a:buClr>
                <a:srgbClr val="000000"/>
              </a:buClr>
              <a:buSzPts val="2400"/>
              <a:buFont typeface="Arial"/>
              <a:buNone/>
            </a:pPr>
            <a:r>
              <a:rPr i="0" lang="en-US" sz="2400" u="none" cap="none" strike="noStrike">
                <a:solidFill>
                  <a:srgbClr val="000000"/>
                </a:solidFill>
                <a:latin typeface="Nunito"/>
                <a:ea typeface="Nunito"/>
                <a:cs typeface="Nunito"/>
                <a:sym typeface="Nunito"/>
              </a:rPr>
              <a:t>Fine </a:t>
            </a:r>
            <a:r>
              <a:rPr lang="en-US" sz="2400">
                <a:latin typeface="Nunito"/>
                <a:ea typeface="Nunito"/>
                <a:cs typeface="Nunito"/>
                <a:sym typeface="Nunito"/>
              </a:rPr>
              <a:t>T</a:t>
            </a:r>
            <a:r>
              <a:rPr i="0" lang="en-US" sz="2400" u="none" cap="none" strike="noStrike">
                <a:solidFill>
                  <a:srgbClr val="000000"/>
                </a:solidFill>
                <a:latin typeface="Nunito"/>
                <a:ea typeface="Nunito"/>
                <a:cs typeface="Nunito"/>
                <a:sym typeface="Nunito"/>
              </a:rPr>
              <a:t>une a  larger number of layers</a:t>
            </a:r>
            <a:endParaRPr i="0" sz="2400" u="none" cap="none" strike="noStrike">
              <a:solidFill>
                <a:srgbClr val="000000"/>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ge20a76ce30_7_400"/>
          <p:cNvPicPr preferRelativeResize="0"/>
          <p:nvPr/>
        </p:nvPicPr>
        <p:blipFill rotWithShape="1">
          <a:blip r:embed="rId3">
            <a:alphaModFix/>
          </a:blip>
          <a:srcRect b="0" l="0" r="0" t="0"/>
          <a:stretch/>
        </p:blipFill>
        <p:spPr>
          <a:xfrm>
            <a:off x="1378452" y="1843970"/>
            <a:ext cx="3112921" cy="3225189"/>
          </a:xfrm>
          <a:prstGeom prst="rect">
            <a:avLst/>
          </a:prstGeom>
          <a:noFill/>
          <a:ln>
            <a:noFill/>
          </a:ln>
        </p:spPr>
      </p:pic>
      <p:sp>
        <p:nvSpPr>
          <p:cNvPr id="787" name="Google Shape;787;ge20a76ce30_7_400"/>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Transfer learning with CNNs is common</a:t>
            </a:r>
            <a:endParaRPr sz="4000">
              <a:solidFill>
                <a:srgbClr val="0F3FA8"/>
              </a:solidFill>
              <a:latin typeface="Nunito"/>
              <a:ea typeface="Nunito"/>
              <a:cs typeface="Nunito"/>
              <a:sym typeface="Nunito"/>
            </a:endParaRPr>
          </a:p>
        </p:txBody>
      </p:sp>
      <p:sp>
        <p:nvSpPr>
          <p:cNvPr id="788" name="Google Shape;788;ge20a76ce30_7_400"/>
          <p:cNvSpPr txBox="1"/>
          <p:nvPr/>
        </p:nvSpPr>
        <p:spPr>
          <a:xfrm>
            <a:off x="2364500" y="5205926"/>
            <a:ext cx="1946400" cy="598500"/>
          </a:xfrm>
          <a:prstGeom prst="rect">
            <a:avLst/>
          </a:prstGeom>
          <a:noFill/>
          <a:ln>
            <a:noFill/>
          </a:ln>
        </p:spPr>
        <p:txBody>
          <a:bodyPr anchorCtr="0" anchor="t" bIns="0" lIns="0" spcFirstLastPara="1" rIns="0" wrap="square" tIns="11400">
            <a:spAutoFit/>
          </a:bodyPr>
          <a:lstStyle/>
          <a:p>
            <a:pPr indent="-177800" lvl="0" marL="190500" marR="0" rtl="0" algn="l">
              <a:lnSpc>
                <a:spcPct val="100699"/>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Object Detection  Faster R-CNN</a:t>
            </a:r>
            <a:endParaRPr i="0" sz="1900" u="none" cap="none" strike="noStrike">
              <a:solidFill>
                <a:srgbClr val="000000"/>
              </a:solidFill>
              <a:latin typeface="Nunito"/>
              <a:ea typeface="Nunito"/>
              <a:cs typeface="Nunito"/>
              <a:sym typeface="Nunito"/>
            </a:endParaRPr>
          </a:p>
        </p:txBody>
      </p:sp>
      <p:sp>
        <p:nvSpPr>
          <p:cNvPr id="789" name="Google Shape;789;ge20a76ce30_7_400"/>
          <p:cNvSpPr txBox="1"/>
          <p:nvPr/>
        </p:nvSpPr>
        <p:spPr>
          <a:xfrm>
            <a:off x="7452879" y="5205926"/>
            <a:ext cx="3570300" cy="598500"/>
          </a:xfrm>
          <a:prstGeom prst="rect">
            <a:avLst/>
          </a:prstGeom>
          <a:noFill/>
          <a:ln>
            <a:noFill/>
          </a:ln>
        </p:spPr>
        <p:txBody>
          <a:bodyPr anchorCtr="0" anchor="t" bIns="0" lIns="0" spcFirstLastPara="1" rIns="0" wrap="square" tIns="11400">
            <a:spAutoFit/>
          </a:bodyPr>
          <a:lstStyle/>
          <a:p>
            <a:pPr indent="-1117600" lvl="0" marL="1130300" marR="0" rtl="0" algn="l">
              <a:lnSpc>
                <a:spcPct val="100699"/>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The Image Captioning problem  CNN + RNN</a:t>
            </a:r>
            <a:endParaRPr i="0" sz="1900" u="none" cap="none" strike="noStrike">
              <a:solidFill>
                <a:srgbClr val="000000"/>
              </a:solidFill>
              <a:latin typeface="Nunito"/>
              <a:ea typeface="Nunito"/>
              <a:cs typeface="Nunito"/>
              <a:sym typeface="Nunito"/>
            </a:endParaRPr>
          </a:p>
        </p:txBody>
      </p:sp>
      <p:sp>
        <p:nvSpPr>
          <p:cNvPr id="790" name="Google Shape;790;ge20a76ce30_7_400"/>
          <p:cNvSpPr/>
          <p:nvPr/>
        </p:nvSpPr>
        <p:spPr>
          <a:xfrm>
            <a:off x="7102054" y="3606567"/>
            <a:ext cx="1743245" cy="827239"/>
          </a:xfrm>
          <a:custGeom>
            <a:rect b="b" l="l" r="r" t="t"/>
            <a:pathLst>
              <a:path extrusionOk="0" h="780414" w="1648459">
                <a:moveTo>
                  <a:pt x="0" y="0"/>
                </a:moveTo>
                <a:lnTo>
                  <a:pt x="1648292" y="0"/>
                </a:lnTo>
                <a:lnTo>
                  <a:pt x="1648292" y="780114"/>
                </a:lnTo>
                <a:lnTo>
                  <a:pt x="0" y="780114"/>
                </a:lnTo>
                <a:lnTo>
                  <a:pt x="0" y="0"/>
                </a:lnTo>
                <a:close/>
              </a:path>
            </a:pathLst>
          </a:custGeom>
          <a:noFill/>
          <a:ln cap="flat" cmpd="sng" w="3807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91" name="Google Shape;791;ge20a76ce30_7_400"/>
          <p:cNvSpPr txBox="1"/>
          <p:nvPr/>
        </p:nvSpPr>
        <p:spPr>
          <a:xfrm>
            <a:off x="4692627" y="4139593"/>
            <a:ext cx="1922100" cy="537000"/>
          </a:xfrm>
          <a:prstGeom prst="rect">
            <a:avLst/>
          </a:prstGeom>
          <a:noFill/>
          <a:ln>
            <a:noFill/>
          </a:ln>
        </p:spPr>
        <p:txBody>
          <a:bodyPr anchorCtr="0" anchor="t" bIns="0" lIns="0" spcFirstLastPara="1" rIns="0" wrap="square" tIns="9400">
            <a:spAutoFit/>
          </a:bodyPr>
          <a:lstStyle/>
          <a:p>
            <a:pPr indent="-469900" lvl="0" marL="482600" marR="0" rtl="0" algn="l">
              <a:lnSpc>
                <a:spcPct val="101600"/>
              </a:lnSpc>
              <a:spcBef>
                <a:spcPts val="0"/>
              </a:spcBef>
              <a:spcAft>
                <a:spcPts val="0"/>
              </a:spcAft>
              <a:buClr>
                <a:srgbClr val="000000"/>
              </a:buClr>
              <a:buSzPts val="1700"/>
              <a:buFont typeface="Arial"/>
              <a:buNone/>
            </a:pPr>
            <a:r>
              <a:rPr b="1" i="1" lang="en-US" sz="1700" u="none" cap="none" strike="noStrike">
                <a:solidFill>
                  <a:srgbClr val="000000"/>
                </a:solidFill>
                <a:latin typeface="Nunito"/>
                <a:ea typeface="Nunito"/>
                <a:cs typeface="Nunito"/>
                <a:sym typeface="Nunito"/>
              </a:rPr>
              <a:t>CNN pre-trained on ImageNet</a:t>
            </a:r>
            <a:endParaRPr i="0" sz="1700" u="none" cap="none" strike="noStrike">
              <a:solidFill>
                <a:srgbClr val="000000"/>
              </a:solidFill>
              <a:latin typeface="Nunito"/>
              <a:ea typeface="Nunito"/>
              <a:cs typeface="Nunito"/>
              <a:sym typeface="Nunito"/>
            </a:endParaRPr>
          </a:p>
        </p:txBody>
      </p:sp>
      <p:sp>
        <p:nvSpPr>
          <p:cNvPr id="792" name="Google Shape;792;ge20a76ce30_7_400"/>
          <p:cNvSpPr/>
          <p:nvPr/>
        </p:nvSpPr>
        <p:spPr>
          <a:xfrm>
            <a:off x="2322646" y="4030673"/>
            <a:ext cx="1354921" cy="837733"/>
          </a:xfrm>
          <a:custGeom>
            <a:rect b="b" l="l" r="r" t="t"/>
            <a:pathLst>
              <a:path extrusionOk="0" h="791210" w="1280160">
                <a:moveTo>
                  <a:pt x="0" y="0"/>
                </a:moveTo>
                <a:lnTo>
                  <a:pt x="1279780" y="0"/>
                </a:lnTo>
                <a:lnTo>
                  <a:pt x="1279780" y="791073"/>
                </a:lnTo>
                <a:lnTo>
                  <a:pt x="0" y="791073"/>
                </a:lnTo>
                <a:lnTo>
                  <a:pt x="0" y="0"/>
                </a:lnTo>
                <a:close/>
              </a:path>
            </a:pathLst>
          </a:custGeom>
          <a:noFill/>
          <a:ln cap="flat" cmpd="sng" w="3807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93" name="Google Shape;793;ge20a76ce30_7_400"/>
          <p:cNvSpPr/>
          <p:nvPr/>
        </p:nvSpPr>
        <p:spPr>
          <a:xfrm>
            <a:off x="8841123" y="3940734"/>
            <a:ext cx="2551903" cy="709989"/>
          </a:xfrm>
          <a:custGeom>
            <a:rect b="b" l="l" r="r" t="t"/>
            <a:pathLst>
              <a:path extrusionOk="0" h="670560" w="2411095">
                <a:moveTo>
                  <a:pt x="0" y="0"/>
                </a:moveTo>
                <a:lnTo>
                  <a:pt x="2410642" y="0"/>
                </a:lnTo>
                <a:lnTo>
                  <a:pt x="2410642" y="670309"/>
                </a:lnTo>
                <a:lnTo>
                  <a:pt x="0" y="670309"/>
                </a:lnTo>
                <a:lnTo>
                  <a:pt x="0" y="0"/>
                </a:lnTo>
                <a:close/>
              </a:path>
            </a:pathLst>
          </a:custGeom>
          <a:noFill/>
          <a:ln cap="flat" cmpd="sng" w="38075">
            <a:solidFill>
              <a:srgbClr val="00336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794" name="Google Shape;794;ge20a76ce30_7_400"/>
          <p:cNvPicPr preferRelativeResize="0"/>
          <p:nvPr/>
        </p:nvPicPr>
        <p:blipFill rotWithShape="1">
          <a:blip r:embed="rId4">
            <a:alphaModFix/>
          </a:blip>
          <a:srcRect b="0" l="0" r="0" t="0"/>
          <a:stretch/>
        </p:blipFill>
        <p:spPr>
          <a:xfrm>
            <a:off x="6914516" y="1981996"/>
            <a:ext cx="4594056" cy="2668165"/>
          </a:xfrm>
          <a:prstGeom prst="rect">
            <a:avLst/>
          </a:prstGeom>
          <a:noFill/>
          <a:ln>
            <a:noFill/>
          </a:ln>
        </p:spPr>
      </p:pic>
      <p:sp>
        <p:nvSpPr>
          <p:cNvPr id="795" name="Google Shape;795;ge20a76ce30_7_400"/>
          <p:cNvSpPr txBox="1"/>
          <p:nvPr/>
        </p:nvSpPr>
        <p:spPr>
          <a:xfrm>
            <a:off x="7966334" y="4674370"/>
            <a:ext cx="3583800" cy="2445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Nunito"/>
                <a:ea typeface="Nunito"/>
                <a:cs typeface="Nunito"/>
                <a:sym typeface="Nunito"/>
              </a:rPr>
              <a:t>Word vectors pretrained from word2vec</a:t>
            </a:r>
            <a:endParaRPr i="0" sz="1500" u="none" cap="none" strike="noStrike">
              <a:solidFill>
                <a:srgbClr val="000000"/>
              </a:solidFill>
              <a:latin typeface="Nunito"/>
              <a:ea typeface="Nunito"/>
              <a:cs typeface="Nunito"/>
              <a:sym typeface="Nunito"/>
            </a:endParaRPr>
          </a:p>
        </p:txBody>
      </p:sp>
      <p:sp>
        <p:nvSpPr>
          <p:cNvPr id="796" name="Google Shape;796;ge20a76ce30_7_400"/>
          <p:cNvSpPr txBox="1"/>
          <p:nvPr/>
        </p:nvSpPr>
        <p:spPr>
          <a:xfrm>
            <a:off x="842050" y="1491099"/>
            <a:ext cx="3973500" cy="1749300"/>
          </a:xfrm>
          <a:prstGeom prst="rect">
            <a:avLst/>
          </a:prstGeom>
          <a:noFill/>
          <a:ln>
            <a:noFill/>
          </a:ln>
        </p:spPr>
        <p:txBody>
          <a:bodyPr anchorCtr="0" anchor="t" bIns="0" lIns="0" spcFirstLastPara="1" rIns="0" wrap="square" tIns="13450">
            <a:spAutoFit/>
          </a:bodyPr>
          <a:lstStyle/>
          <a:p>
            <a:pPr indent="393700" lvl="0" marL="1828800" marR="0" rtl="0" algn="l">
              <a:lnSpc>
                <a:spcPct val="108000"/>
              </a:lnSpc>
              <a:spcBef>
                <a:spcPts val="0"/>
              </a:spcBef>
              <a:spcAft>
                <a:spcPts val="0"/>
              </a:spcAft>
              <a:buClr>
                <a:srgbClr val="000000"/>
              </a:buClr>
              <a:buSzPts val="1200"/>
              <a:buFont typeface="Arial"/>
              <a:buNone/>
            </a:pPr>
            <a:r>
              <a:rPr b="1" i="0" lang="en-US" sz="1200" u="none" cap="none" strike="noStrike">
                <a:solidFill>
                  <a:srgbClr val="FF0000"/>
                </a:solidFill>
                <a:latin typeface="Arial"/>
                <a:ea typeface="Arial"/>
                <a:cs typeface="Arial"/>
                <a:sym typeface="Arial"/>
              </a:rPr>
              <a:t>Classification loss,  Bounding-box regression loss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2616200" rtl="0" algn="ctr">
              <a:lnSpc>
                <a:spcPct val="108000"/>
              </a:lnSpc>
              <a:spcBef>
                <a:spcPts val="0"/>
              </a:spcBef>
              <a:spcAft>
                <a:spcPts val="0"/>
              </a:spcAft>
              <a:buClr>
                <a:srgbClr val="000000"/>
              </a:buClr>
              <a:buSzPts val="1200"/>
              <a:buFont typeface="Arial"/>
              <a:buNone/>
            </a:pPr>
            <a:r>
              <a:rPr b="1" i="0" lang="en-US" sz="1200" u="none" cap="none" strike="noStrike">
                <a:solidFill>
                  <a:srgbClr val="FF0000"/>
                </a:solidFill>
                <a:latin typeface="Arial"/>
                <a:ea typeface="Arial"/>
                <a:cs typeface="Arial"/>
                <a:sym typeface="Arial"/>
              </a:rPr>
              <a:t>Classification loss,  Bounding-box  regression loss</a:t>
            </a:r>
            <a:endParaRPr b="0" i="0" sz="1200" u="none" cap="none" strike="noStrike">
              <a:solidFill>
                <a:srgbClr val="000000"/>
              </a:solidFill>
              <a:latin typeface="Arial"/>
              <a:ea typeface="Arial"/>
              <a:cs typeface="Arial"/>
              <a:sym typeface="Arial"/>
            </a:endParaRPr>
          </a:p>
        </p:txBody>
      </p:sp>
      <p:sp>
        <p:nvSpPr>
          <p:cNvPr id="797" name="Google Shape;797;ge20a76ce30_7_400"/>
          <p:cNvSpPr txBox="1"/>
          <p:nvPr/>
        </p:nvSpPr>
        <p:spPr>
          <a:xfrm>
            <a:off x="479601" y="6202698"/>
            <a:ext cx="8307900" cy="4137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Sources: Faster R-CNN: Towards Real-Time Object Detection with Region Proposal Networks, Ren, He et al. (2016)</a:t>
            </a:r>
            <a:endParaRPr i="0" sz="1300" u="none" cap="none" strike="noStrike">
              <a:solidFill>
                <a:srgbClr val="000000"/>
              </a:solidFill>
              <a:latin typeface="Nunito"/>
              <a:ea typeface="Nunito"/>
              <a:cs typeface="Nunito"/>
              <a:sym typeface="Nunito"/>
            </a:endParaRPr>
          </a:p>
        </p:txBody>
      </p:sp>
      <p:cxnSp>
        <p:nvCxnSpPr>
          <p:cNvPr id="798" name="Google Shape;798;ge20a76ce30_7_400"/>
          <p:cNvCxnSpPr>
            <a:endCxn id="794" idx="1"/>
          </p:cNvCxnSpPr>
          <p:nvPr/>
        </p:nvCxnSpPr>
        <p:spPr>
          <a:xfrm flipH="1" rot="10800000">
            <a:off x="6384716" y="3316078"/>
            <a:ext cx="529800" cy="723900"/>
          </a:xfrm>
          <a:prstGeom prst="straightConnector1">
            <a:avLst/>
          </a:prstGeom>
          <a:noFill/>
          <a:ln cap="flat" cmpd="sng" w="9525">
            <a:solidFill>
              <a:schemeClr val="dk2"/>
            </a:solidFill>
            <a:prstDash val="solid"/>
            <a:round/>
            <a:headEnd len="med" w="med" type="none"/>
            <a:tailEnd len="med" w="med" type="triangle"/>
          </a:ln>
        </p:spPr>
      </p:cxnSp>
      <p:cxnSp>
        <p:nvCxnSpPr>
          <p:cNvPr id="799" name="Google Shape;799;ge20a76ce30_7_400"/>
          <p:cNvCxnSpPr/>
          <p:nvPr/>
        </p:nvCxnSpPr>
        <p:spPr>
          <a:xfrm rot="10800000">
            <a:off x="4050927" y="4061893"/>
            <a:ext cx="565500" cy="34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ge20a76ce30_7_365"/>
          <p:cNvSpPr txBox="1"/>
          <p:nvPr/>
        </p:nvSpPr>
        <p:spPr>
          <a:xfrm>
            <a:off x="445577" y="143336"/>
            <a:ext cx="6051600" cy="9834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E.g. Caffe Model Zoo: Lots of pretrained ConvNets </a:t>
            </a:r>
            <a:r>
              <a:rPr i="0" lang="en-US" sz="2100" u="none" cap="none" strike="noStrike">
                <a:solidFill>
                  <a:srgbClr val="0082E6"/>
                </a:solidFill>
                <a:latin typeface="Nunito"/>
                <a:ea typeface="Nunito"/>
                <a:cs typeface="Nunito"/>
                <a:sym typeface="Nunito"/>
              </a:rPr>
              <a:t> </a:t>
            </a:r>
            <a:r>
              <a:rPr i="0" lang="en-US" sz="2100" u="sng" cap="none" strike="noStrike">
                <a:solidFill>
                  <a:srgbClr val="0F3FA8"/>
                </a:solidFill>
                <a:latin typeface="Nunito"/>
                <a:ea typeface="Nunito"/>
                <a:cs typeface="Nunito"/>
                <a:sym typeface="Nunito"/>
                <a:hlinkClick r:id="rId3">
                  <a:extLst>
                    <a:ext uri="{A12FA001-AC4F-418D-AE19-62706E023703}">
                      <ahyp:hlinkClr val="tx"/>
                    </a:ext>
                  </a:extLst>
                </a:hlinkClick>
              </a:rPr>
              <a:t>https://github.com/BVLC/caffe/wiki/Model-Zoo </a:t>
            </a:r>
            <a:r>
              <a:rPr i="0" lang="en-US" sz="2100" u="none" cap="none" strike="noStrike">
                <a:solidFill>
                  <a:srgbClr val="0F3FA8"/>
                </a:solidFill>
                <a:latin typeface="Nunito"/>
                <a:ea typeface="Nunito"/>
                <a:cs typeface="Nunito"/>
                <a:sym typeface="Nunito"/>
              </a:rPr>
              <a:t> </a:t>
            </a:r>
            <a:r>
              <a:rPr i="0" lang="en-US" sz="2100" u="sng" cap="none" strike="noStrike">
                <a:solidFill>
                  <a:srgbClr val="0F3FA8"/>
                </a:solidFill>
                <a:latin typeface="Nunito"/>
                <a:ea typeface="Nunito"/>
                <a:cs typeface="Nunito"/>
                <a:sym typeface="Nunito"/>
                <a:hlinkClick r:id="rId4">
                  <a:extLst>
                    <a:ext uri="{A12FA001-AC4F-418D-AE19-62706E023703}">
                      <ahyp:hlinkClr val="tx"/>
                    </a:ext>
                  </a:extLst>
                </a:hlinkClick>
              </a:rPr>
              <a:t>https://github.com/szagoruyko/loadcaffe</a:t>
            </a:r>
            <a:endParaRPr i="0" sz="2100" u="none" cap="none" strike="noStrike">
              <a:solidFill>
                <a:srgbClr val="0F3FA8"/>
              </a:solidFill>
              <a:latin typeface="Nunito"/>
              <a:ea typeface="Nunito"/>
              <a:cs typeface="Nunito"/>
              <a:sym typeface="Nunito"/>
            </a:endParaRPr>
          </a:p>
        </p:txBody>
      </p:sp>
      <p:grpSp>
        <p:nvGrpSpPr>
          <p:cNvPr id="806" name="Google Shape;806;ge20a76ce30_7_365"/>
          <p:cNvGrpSpPr/>
          <p:nvPr/>
        </p:nvGrpSpPr>
        <p:grpSpPr>
          <a:xfrm>
            <a:off x="454064" y="1214536"/>
            <a:ext cx="2672878" cy="5281215"/>
            <a:chOff x="429010" y="1147087"/>
            <a:chExt cx="2525395" cy="4987925"/>
          </a:xfrm>
        </p:grpSpPr>
        <p:pic>
          <p:nvPicPr>
            <p:cNvPr id="807" name="Google Shape;807;ge20a76ce30_7_365"/>
            <p:cNvPicPr preferRelativeResize="0"/>
            <p:nvPr/>
          </p:nvPicPr>
          <p:blipFill rotWithShape="1">
            <a:blip r:embed="rId5">
              <a:alphaModFix/>
            </a:blip>
            <a:srcRect b="0" l="0" r="0" t="0"/>
            <a:stretch/>
          </p:blipFill>
          <p:spPr>
            <a:xfrm>
              <a:off x="433774" y="1151852"/>
              <a:ext cx="2515465" cy="4971502"/>
            </a:xfrm>
            <a:prstGeom prst="rect">
              <a:avLst/>
            </a:prstGeom>
            <a:noFill/>
            <a:ln>
              <a:noFill/>
            </a:ln>
          </p:spPr>
        </p:pic>
        <p:sp>
          <p:nvSpPr>
            <p:cNvPr id="808" name="Google Shape;808;ge20a76ce30_7_365"/>
            <p:cNvSpPr/>
            <p:nvPr/>
          </p:nvSpPr>
          <p:spPr>
            <a:xfrm>
              <a:off x="429010" y="1147087"/>
              <a:ext cx="2525395" cy="4987925"/>
            </a:xfrm>
            <a:custGeom>
              <a:rect b="b" l="l" r="r" t="t"/>
              <a:pathLst>
                <a:path extrusionOk="0" h="4987925" w="2525395">
                  <a:moveTo>
                    <a:pt x="0" y="0"/>
                  </a:moveTo>
                  <a:lnTo>
                    <a:pt x="2524990" y="0"/>
                  </a:lnTo>
                  <a:lnTo>
                    <a:pt x="2524990" y="4987629"/>
                  </a:lnTo>
                  <a:lnTo>
                    <a:pt x="0" y="4987629"/>
                  </a:lnTo>
                  <a:lnTo>
                    <a:pt x="0" y="0"/>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809" name="Google Shape;809;ge20a76ce30_7_365"/>
          <p:cNvGrpSpPr/>
          <p:nvPr/>
        </p:nvGrpSpPr>
        <p:grpSpPr>
          <a:xfrm>
            <a:off x="3519439" y="1214536"/>
            <a:ext cx="1856296" cy="5200534"/>
            <a:chOff x="3325245" y="1147087"/>
            <a:chExt cx="1753870" cy="4911725"/>
          </a:xfrm>
        </p:grpSpPr>
        <p:pic>
          <p:nvPicPr>
            <p:cNvPr id="810" name="Google Shape;810;ge20a76ce30_7_365"/>
            <p:cNvPicPr preferRelativeResize="0"/>
            <p:nvPr/>
          </p:nvPicPr>
          <p:blipFill rotWithShape="1">
            <a:blip r:embed="rId6">
              <a:alphaModFix/>
            </a:blip>
            <a:srcRect b="0" l="0" r="0" t="0"/>
            <a:stretch/>
          </p:blipFill>
          <p:spPr>
            <a:xfrm>
              <a:off x="3330014" y="1151852"/>
              <a:ext cx="1734533" cy="4901933"/>
            </a:xfrm>
            <a:prstGeom prst="rect">
              <a:avLst/>
            </a:prstGeom>
            <a:noFill/>
            <a:ln>
              <a:noFill/>
            </a:ln>
          </p:spPr>
        </p:pic>
        <p:sp>
          <p:nvSpPr>
            <p:cNvPr id="811" name="Google Shape;811;ge20a76ce30_7_365"/>
            <p:cNvSpPr/>
            <p:nvPr/>
          </p:nvSpPr>
          <p:spPr>
            <a:xfrm>
              <a:off x="3325245" y="1147087"/>
              <a:ext cx="1753870" cy="4911725"/>
            </a:xfrm>
            <a:custGeom>
              <a:rect b="b" l="l" r="r" t="t"/>
              <a:pathLst>
                <a:path extrusionOk="0" h="4911725" w="1753870">
                  <a:moveTo>
                    <a:pt x="0" y="0"/>
                  </a:moveTo>
                  <a:lnTo>
                    <a:pt x="1753485" y="0"/>
                  </a:lnTo>
                  <a:lnTo>
                    <a:pt x="1753485" y="4911458"/>
                  </a:lnTo>
                  <a:lnTo>
                    <a:pt x="0" y="4911458"/>
                  </a:lnTo>
                  <a:lnTo>
                    <a:pt x="0" y="0"/>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812" name="Google Shape;812;ge20a76ce30_7_365"/>
          <p:cNvGrpSpPr/>
          <p:nvPr/>
        </p:nvGrpSpPr>
        <p:grpSpPr>
          <a:xfrm>
            <a:off x="5768254" y="1214536"/>
            <a:ext cx="2338852" cy="5246253"/>
            <a:chOff x="5449975" y="1147087"/>
            <a:chExt cx="2209800" cy="4954905"/>
          </a:xfrm>
        </p:grpSpPr>
        <p:pic>
          <p:nvPicPr>
            <p:cNvPr id="813" name="Google Shape;813;ge20a76ce30_7_365"/>
            <p:cNvPicPr preferRelativeResize="0"/>
            <p:nvPr/>
          </p:nvPicPr>
          <p:blipFill rotWithShape="1">
            <a:blip r:embed="rId7">
              <a:alphaModFix/>
            </a:blip>
            <a:srcRect b="0" l="0" r="0" t="0"/>
            <a:stretch/>
          </p:blipFill>
          <p:spPr>
            <a:xfrm>
              <a:off x="5454749" y="1151852"/>
              <a:ext cx="2182108" cy="4933446"/>
            </a:xfrm>
            <a:prstGeom prst="rect">
              <a:avLst/>
            </a:prstGeom>
            <a:noFill/>
            <a:ln>
              <a:noFill/>
            </a:ln>
          </p:spPr>
        </p:pic>
        <p:sp>
          <p:nvSpPr>
            <p:cNvPr id="814" name="Google Shape;814;ge20a76ce30_7_365"/>
            <p:cNvSpPr/>
            <p:nvPr/>
          </p:nvSpPr>
          <p:spPr>
            <a:xfrm>
              <a:off x="5449975" y="1147087"/>
              <a:ext cx="2209800" cy="4954905"/>
            </a:xfrm>
            <a:custGeom>
              <a:rect b="b" l="l" r="r" t="t"/>
              <a:pathLst>
                <a:path extrusionOk="0" h="4954905" w="2209800">
                  <a:moveTo>
                    <a:pt x="0" y="0"/>
                  </a:moveTo>
                  <a:lnTo>
                    <a:pt x="2209422" y="0"/>
                  </a:lnTo>
                  <a:lnTo>
                    <a:pt x="2209422" y="4954830"/>
                  </a:lnTo>
                  <a:lnTo>
                    <a:pt x="0" y="4954830"/>
                  </a:lnTo>
                  <a:lnTo>
                    <a:pt x="0" y="0"/>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815" name="Google Shape;815;ge20a76ce30_7_365"/>
          <p:cNvGrpSpPr/>
          <p:nvPr/>
        </p:nvGrpSpPr>
        <p:grpSpPr>
          <a:xfrm>
            <a:off x="8499628" y="1214536"/>
            <a:ext cx="2213172" cy="5260373"/>
            <a:chOff x="8030640" y="1147087"/>
            <a:chExt cx="2091054" cy="4968240"/>
          </a:xfrm>
        </p:grpSpPr>
        <p:pic>
          <p:nvPicPr>
            <p:cNvPr id="816" name="Google Shape;816;ge20a76ce30_7_365"/>
            <p:cNvPicPr preferRelativeResize="0"/>
            <p:nvPr/>
          </p:nvPicPr>
          <p:blipFill rotWithShape="1">
            <a:blip r:embed="rId8">
              <a:alphaModFix/>
            </a:blip>
            <a:srcRect b="0" l="0" r="0" t="0"/>
            <a:stretch/>
          </p:blipFill>
          <p:spPr>
            <a:xfrm>
              <a:off x="8035419" y="1151852"/>
              <a:ext cx="2069773" cy="4941619"/>
            </a:xfrm>
            <a:prstGeom prst="rect">
              <a:avLst/>
            </a:prstGeom>
            <a:noFill/>
            <a:ln>
              <a:noFill/>
            </a:ln>
          </p:spPr>
        </p:pic>
        <p:sp>
          <p:nvSpPr>
            <p:cNvPr id="817" name="Google Shape;817;ge20a76ce30_7_365"/>
            <p:cNvSpPr/>
            <p:nvPr/>
          </p:nvSpPr>
          <p:spPr>
            <a:xfrm>
              <a:off x="8030640" y="1147087"/>
              <a:ext cx="2091054" cy="4968240"/>
            </a:xfrm>
            <a:custGeom>
              <a:rect b="b" l="l" r="r" t="t"/>
              <a:pathLst>
                <a:path extrusionOk="0" h="4968240" w="2091054">
                  <a:moveTo>
                    <a:pt x="0" y="0"/>
                  </a:moveTo>
                  <a:lnTo>
                    <a:pt x="2090516" y="0"/>
                  </a:lnTo>
                  <a:lnTo>
                    <a:pt x="2090516" y="4967972"/>
                  </a:lnTo>
                  <a:lnTo>
                    <a:pt x="0" y="4967972"/>
                  </a:lnTo>
                  <a:lnTo>
                    <a:pt x="0" y="0"/>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818" name="Google Shape;818;ge20a76ce30_7_365"/>
          <p:cNvSpPr txBox="1"/>
          <p:nvPr/>
        </p:nvSpPr>
        <p:spPr>
          <a:xfrm>
            <a:off x="11083002" y="5422826"/>
            <a:ext cx="473700" cy="660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a:t>
            </a:r>
            <a:endParaRPr b="0" i="0" sz="42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e20a76c586_0_615"/>
          <p:cNvSpPr txBox="1"/>
          <p:nvPr/>
        </p:nvSpPr>
        <p:spPr>
          <a:xfrm>
            <a:off x="548868" y="1359105"/>
            <a:ext cx="8326800" cy="245100"/>
          </a:xfrm>
          <a:prstGeom prst="rect">
            <a:avLst/>
          </a:prstGeom>
          <a:noFill/>
          <a:ln>
            <a:noFill/>
          </a:ln>
        </p:spPr>
        <p:txBody>
          <a:bodyPr anchorCtr="0" anchor="t" bIns="0" lIns="0" spcFirstLastPara="1" rIns="0" wrap="square" tIns="14100">
            <a:spAutoFit/>
          </a:bodyPr>
          <a:lstStyle/>
          <a:p>
            <a:pPr indent="0" lvl="0" marL="127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824" name="Google Shape;824;ge20a76c586_0_615"/>
          <p:cNvSpPr txBox="1"/>
          <p:nvPr/>
        </p:nvSpPr>
        <p:spPr>
          <a:xfrm>
            <a:off x="548867" y="1212600"/>
            <a:ext cx="11146500" cy="2185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Nunito"/>
                <a:ea typeface="Nunito"/>
                <a:cs typeface="Nunito"/>
                <a:sym typeface="Nunito"/>
              </a:rPr>
              <a:t>Neural networks are prone to overfitting because of the larger number of parameters.</a:t>
            </a:r>
            <a:endParaRPr b="0"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Nunito"/>
                <a:ea typeface="Nunito"/>
                <a:cs typeface="Nunito"/>
                <a:sym typeface="Nunito"/>
              </a:rPr>
              <a:t>CNN is able to model higher order and complex functions which makes it more prone to overfitting .</a:t>
            </a:r>
            <a:endParaRPr b="0"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Nunito"/>
              <a:ea typeface="Nunito"/>
              <a:cs typeface="Nunito"/>
              <a:sym typeface="Nunito"/>
            </a:endParaRPr>
          </a:p>
        </p:txBody>
      </p:sp>
      <p:pic>
        <p:nvPicPr>
          <p:cNvPr id="825" name="Google Shape;825;ge20a76c586_0_615"/>
          <p:cNvPicPr preferRelativeResize="0"/>
          <p:nvPr/>
        </p:nvPicPr>
        <p:blipFill rotWithShape="1">
          <a:blip r:embed="rId3">
            <a:alphaModFix/>
          </a:blip>
          <a:srcRect b="0" l="0" r="0" t="0"/>
          <a:stretch/>
        </p:blipFill>
        <p:spPr>
          <a:xfrm>
            <a:off x="4590000" y="3079000"/>
            <a:ext cx="2857500" cy="2857500"/>
          </a:xfrm>
          <a:prstGeom prst="rect">
            <a:avLst/>
          </a:prstGeom>
          <a:noFill/>
          <a:ln>
            <a:noFill/>
          </a:ln>
        </p:spPr>
      </p:pic>
      <p:sp>
        <p:nvSpPr>
          <p:cNvPr id="826" name="Google Shape;826;ge20a76c586_0_615"/>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Overfitting in CNN</a:t>
            </a:r>
            <a:endParaRPr sz="4000">
              <a:solidFill>
                <a:srgbClr val="0F3FA8"/>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ge20a76ce30_7_338"/>
          <p:cNvSpPr txBox="1"/>
          <p:nvPr>
            <p:ph type="title"/>
          </p:nvPr>
        </p:nvSpPr>
        <p:spPr>
          <a:xfrm>
            <a:off x="1417567" y="2990500"/>
            <a:ext cx="9884700" cy="613800"/>
          </a:xfrm>
          <a:prstGeom prst="rect">
            <a:avLst/>
          </a:prstGeom>
          <a:noFill/>
          <a:ln>
            <a:noFill/>
          </a:ln>
        </p:spPr>
        <p:txBody>
          <a:bodyPr anchorCtr="0" anchor="t" bIns="0" lIns="0" spcFirstLastPara="1" rIns="0" wrap="square" tIns="13425">
            <a:spAutoFit/>
          </a:bodyPr>
          <a:lstStyle/>
          <a:p>
            <a:pPr indent="0" lvl="0" marL="12700" rtl="0" algn="l">
              <a:lnSpc>
                <a:spcPct val="100000"/>
              </a:lnSpc>
              <a:spcBef>
                <a:spcPts val="0"/>
              </a:spcBef>
              <a:spcAft>
                <a:spcPts val="0"/>
              </a:spcAft>
              <a:buSzPts val="2900"/>
              <a:buNone/>
            </a:pPr>
            <a:r>
              <a:rPr lang="en-US" sz="3900">
                <a:solidFill>
                  <a:srgbClr val="0F3FA8"/>
                </a:solidFill>
                <a:latin typeface="Nunito"/>
                <a:ea typeface="Nunito"/>
                <a:cs typeface="Nunito"/>
                <a:sym typeface="Nunito"/>
              </a:rPr>
              <a:t>Solution to overfitting: Regularization</a:t>
            </a:r>
            <a:endParaRPr sz="3900">
              <a:solidFill>
                <a:srgbClr val="0F3FA8"/>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grpSp>
        <p:nvGrpSpPr>
          <p:cNvPr id="838" name="Google Shape;838;ge20a76ce30_7_289"/>
          <p:cNvGrpSpPr/>
          <p:nvPr/>
        </p:nvGrpSpPr>
        <p:grpSpPr>
          <a:xfrm>
            <a:off x="2171907" y="2344780"/>
            <a:ext cx="7375582" cy="2653899"/>
            <a:chOff x="2052066" y="2216657"/>
            <a:chExt cx="6968616" cy="2508885"/>
          </a:xfrm>
        </p:grpSpPr>
        <p:sp>
          <p:nvSpPr>
            <p:cNvPr id="839" name="Google Shape;839;ge20a76ce30_7_289"/>
            <p:cNvSpPr/>
            <p:nvPr/>
          </p:nvSpPr>
          <p:spPr>
            <a:xfrm>
              <a:off x="2052066" y="2216657"/>
              <a:ext cx="2090420" cy="1794510"/>
            </a:xfrm>
            <a:custGeom>
              <a:rect b="b" l="l" r="r" t="t"/>
              <a:pathLst>
                <a:path extrusionOk="0" h="1794510" w="2090420">
                  <a:moveTo>
                    <a:pt x="1224013" y="1722120"/>
                  </a:moveTo>
                  <a:lnTo>
                    <a:pt x="1195057" y="1707642"/>
                  </a:lnTo>
                  <a:lnTo>
                    <a:pt x="1079246" y="1649730"/>
                  </a:lnTo>
                  <a:lnTo>
                    <a:pt x="1079246" y="1707642"/>
                  </a:lnTo>
                  <a:lnTo>
                    <a:pt x="0" y="1707642"/>
                  </a:lnTo>
                  <a:lnTo>
                    <a:pt x="0" y="1736598"/>
                  </a:lnTo>
                  <a:lnTo>
                    <a:pt x="1079246" y="1736598"/>
                  </a:lnTo>
                  <a:lnTo>
                    <a:pt x="1079246" y="1794510"/>
                  </a:lnTo>
                  <a:lnTo>
                    <a:pt x="1195070" y="1736598"/>
                  </a:lnTo>
                  <a:lnTo>
                    <a:pt x="1224013" y="1722120"/>
                  </a:lnTo>
                  <a:close/>
                </a:path>
                <a:path extrusionOk="0" h="1794510" w="2090420">
                  <a:moveTo>
                    <a:pt x="2090293" y="0"/>
                  </a:moveTo>
                  <a:lnTo>
                    <a:pt x="1928876" y="11303"/>
                  </a:lnTo>
                  <a:lnTo>
                    <a:pt x="1958263" y="61112"/>
                  </a:lnTo>
                  <a:lnTo>
                    <a:pt x="24638" y="1202182"/>
                  </a:lnTo>
                  <a:lnTo>
                    <a:pt x="39370" y="1227201"/>
                  </a:lnTo>
                  <a:lnTo>
                    <a:pt x="1972983" y="86055"/>
                  </a:lnTo>
                  <a:lnTo>
                    <a:pt x="2002409" y="135890"/>
                  </a:lnTo>
                  <a:lnTo>
                    <a:pt x="2055545" y="53721"/>
                  </a:lnTo>
                  <a:lnTo>
                    <a:pt x="209029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40" name="Google Shape;840;ge20a76ce30_7_289"/>
            <p:cNvSpPr/>
            <p:nvPr/>
          </p:nvSpPr>
          <p:spPr>
            <a:xfrm>
              <a:off x="7619237" y="3147567"/>
              <a:ext cx="1401445" cy="1577975"/>
            </a:xfrm>
            <a:custGeom>
              <a:rect b="b" l="l" r="r" t="t"/>
              <a:pathLst>
                <a:path extrusionOk="0" h="1577975" w="1401445">
                  <a:moveTo>
                    <a:pt x="0" y="0"/>
                  </a:moveTo>
                  <a:lnTo>
                    <a:pt x="380" y="1577974"/>
                  </a:lnTo>
                  <a:lnTo>
                    <a:pt x="1401063" y="1227454"/>
                  </a:lnTo>
                  <a:lnTo>
                    <a:pt x="1400809" y="349884"/>
                  </a:lnTo>
                  <a:lnTo>
                    <a:pt x="0" y="0"/>
                  </a:lnTo>
                  <a:close/>
                </a:path>
              </a:pathLst>
            </a:custGeom>
            <a:solidFill>
              <a:srgbClr val="B6BAC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41" name="Google Shape;841;ge20a76ce30_7_289"/>
            <p:cNvSpPr/>
            <p:nvPr/>
          </p:nvSpPr>
          <p:spPr>
            <a:xfrm>
              <a:off x="7619237" y="3147567"/>
              <a:ext cx="1401445" cy="1577975"/>
            </a:xfrm>
            <a:custGeom>
              <a:rect b="b" l="l" r="r" t="t"/>
              <a:pathLst>
                <a:path extrusionOk="0" h="1577975" w="1401445">
                  <a:moveTo>
                    <a:pt x="0" y="0"/>
                  </a:moveTo>
                  <a:lnTo>
                    <a:pt x="1400809" y="349884"/>
                  </a:lnTo>
                  <a:lnTo>
                    <a:pt x="1401063" y="1227454"/>
                  </a:lnTo>
                  <a:lnTo>
                    <a:pt x="380" y="1577974"/>
                  </a:lnTo>
                  <a:lnTo>
                    <a:pt x="0" y="0"/>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842" name="Google Shape;842;ge20a76ce30_7_289"/>
          <p:cNvSpPr txBox="1"/>
          <p:nvPr/>
        </p:nvSpPr>
        <p:spPr>
          <a:xfrm>
            <a:off x="538222" y="1525417"/>
            <a:ext cx="2337600" cy="306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1" lang="en-US" sz="1900" u="none" cap="none" strike="noStrike">
                <a:solidFill>
                  <a:srgbClr val="000000"/>
                </a:solidFill>
                <a:latin typeface="Nunito"/>
                <a:ea typeface="Nunito"/>
                <a:cs typeface="Nunito"/>
                <a:sym typeface="Nunito"/>
              </a:rPr>
              <a:t>Load image and label</a:t>
            </a:r>
            <a:endParaRPr i="0" sz="1900" u="none" cap="none" strike="noStrike">
              <a:solidFill>
                <a:srgbClr val="000000"/>
              </a:solidFill>
              <a:latin typeface="Nunito"/>
              <a:ea typeface="Nunito"/>
              <a:cs typeface="Nunito"/>
              <a:sym typeface="Nunito"/>
            </a:endParaRPr>
          </a:p>
        </p:txBody>
      </p:sp>
      <p:sp>
        <p:nvSpPr>
          <p:cNvPr id="843" name="Google Shape;843;ge20a76ce30_7_289"/>
          <p:cNvSpPr txBox="1"/>
          <p:nvPr/>
        </p:nvSpPr>
        <p:spPr>
          <a:xfrm>
            <a:off x="4560251" y="1919175"/>
            <a:ext cx="811800" cy="416400"/>
          </a:xfrm>
          <a:prstGeom prst="rect">
            <a:avLst/>
          </a:prstGeom>
          <a:noFill/>
          <a:ln>
            <a:noFill/>
          </a:ln>
        </p:spPr>
        <p:txBody>
          <a:bodyPr anchorCtr="0" anchor="t" bIns="0" lIns="0" spcFirstLastPara="1" rIns="0" wrap="square" tIns="16100">
            <a:spAutoFit/>
          </a:bodyPr>
          <a:lstStyle/>
          <a:p>
            <a:pPr indent="0" lvl="0" marL="12700" marR="0" rtl="0" algn="l">
              <a:lnSpc>
                <a:spcPct val="100000"/>
              </a:lnSpc>
              <a:spcBef>
                <a:spcPts val="0"/>
              </a:spcBef>
              <a:spcAft>
                <a:spcPts val="0"/>
              </a:spcAft>
              <a:buClr>
                <a:srgbClr val="000000"/>
              </a:buClr>
              <a:buSzPts val="2600"/>
              <a:buFont typeface="Arial"/>
              <a:buNone/>
            </a:pPr>
            <a:r>
              <a:rPr i="0" lang="en-US" sz="2600" u="none" cap="none" strike="noStrike">
                <a:solidFill>
                  <a:srgbClr val="000000"/>
                </a:solidFill>
                <a:latin typeface="Nunito"/>
                <a:ea typeface="Nunito"/>
                <a:cs typeface="Nunito"/>
                <a:sym typeface="Nunito"/>
              </a:rPr>
              <a:t>“</a:t>
            </a:r>
            <a:r>
              <a:rPr i="1" lang="en-US" sz="1900" u="none" cap="none" strike="noStrike">
                <a:solidFill>
                  <a:srgbClr val="000000"/>
                </a:solidFill>
                <a:latin typeface="Nunito"/>
                <a:ea typeface="Nunito"/>
                <a:cs typeface="Nunito"/>
                <a:sym typeface="Nunito"/>
              </a:rPr>
              <a:t>Dog</a:t>
            </a:r>
            <a:r>
              <a:rPr i="0" lang="en-US" sz="2600" u="none" cap="none" strike="noStrike">
                <a:solidFill>
                  <a:srgbClr val="000000"/>
                </a:solidFill>
                <a:latin typeface="Nunito"/>
                <a:ea typeface="Nunito"/>
                <a:cs typeface="Nunito"/>
                <a:sym typeface="Nunito"/>
              </a:rPr>
              <a:t>”</a:t>
            </a:r>
            <a:endParaRPr i="0" sz="2600" u="none" cap="none" strike="noStrike">
              <a:solidFill>
                <a:srgbClr val="000000"/>
              </a:solidFill>
              <a:latin typeface="Nunito"/>
              <a:ea typeface="Nunito"/>
              <a:cs typeface="Nunito"/>
              <a:sym typeface="Nunito"/>
            </a:endParaRPr>
          </a:p>
        </p:txBody>
      </p:sp>
      <p:sp>
        <p:nvSpPr>
          <p:cNvPr id="844" name="Google Shape;844;ge20a76ce30_7_289"/>
          <p:cNvSpPr/>
          <p:nvPr/>
        </p:nvSpPr>
        <p:spPr>
          <a:xfrm>
            <a:off x="6565935" y="4089543"/>
            <a:ext cx="1418234" cy="153104"/>
          </a:xfrm>
          <a:custGeom>
            <a:rect b="b" l="l" r="r" t="t"/>
            <a:pathLst>
              <a:path extrusionOk="0" h="144779" w="1341120">
                <a:moveTo>
                  <a:pt x="1195882" y="86852"/>
                </a:moveTo>
                <a:lnTo>
                  <a:pt x="1195832" y="144780"/>
                </a:lnTo>
                <a:lnTo>
                  <a:pt x="1312165" y="86868"/>
                </a:lnTo>
                <a:lnTo>
                  <a:pt x="1210437" y="86868"/>
                </a:lnTo>
                <a:lnTo>
                  <a:pt x="1195882" y="86852"/>
                </a:lnTo>
                <a:close/>
              </a:path>
              <a:path extrusionOk="0" h="144779" w="1341120">
                <a:moveTo>
                  <a:pt x="1195908" y="57896"/>
                </a:moveTo>
                <a:lnTo>
                  <a:pt x="1195882" y="86852"/>
                </a:lnTo>
                <a:lnTo>
                  <a:pt x="1210437" y="86868"/>
                </a:lnTo>
                <a:lnTo>
                  <a:pt x="1210437" y="57912"/>
                </a:lnTo>
                <a:lnTo>
                  <a:pt x="1195908" y="57896"/>
                </a:lnTo>
                <a:close/>
              </a:path>
              <a:path extrusionOk="0" h="144779" w="1341120">
                <a:moveTo>
                  <a:pt x="1195959" y="0"/>
                </a:moveTo>
                <a:lnTo>
                  <a:pt x="1195908" y="57896"/>
                </a:lnTo>
                <a:lnTo>
                  <a:pt x="1210437" y="57912"/>
                </a:lnTo>
                <a:lnTo>
                  <a:pt x="1210437" y="86868"/>
                </a:lnTo>
                <a:lnTo>
                  <a:pt x="1312165" y="86868"/>
                </a:lnTo>
                <a:lnTo>
                  <a:pt x="1340739" y="72643"/>
                </a:lnTo>
                <a:lnTo>
                  <a:pt x="1195959" y="0"/>
                </a:lnTo>
                <a:close/>
              </a:path>
              <a:path extrusionOk="0" h="144779" w="1341120">
                <a:moveTo>
                  <a:pt x="0" y="56641"/>
                </a:moveTo>
                <a:lnTo>
                  <a:pt x="0" y="85597"/>
                </a:lnTo>
                <a:lnTo>
                  <a:pt x="1195882" y="86852"/>
                </a:lnTo>
                <a:lnTo>
                  <a:pt x="1195908" y="57896"/>
                </a:lnTo>
                <a:lnTo>
                  <a:pt x="0" y="56641"/>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45" name="Google Shape;845;ge20a76ce30_7_289"/>
          <p:cNvSpPr txBox="1"/>
          <p:nvPr/>
        </p:nvSpPr>
        <p:spPr>
          <a:xfrm>
            <a:off x="8465710" y="3997655"/>
            <a:ext cx="551100" cy="306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1" lang="en-US" sz="1900" u="none" cap="none" strike="noStrike">
                <a:solidFill>
                  <a:srgbClr val="000000"/>
                </a:solidFill>
                <a:latin typeface="Nunito"/>
                <a:ea typeface="Nunito"/>
                <a:cs typeface="Nunito"/>
                <a:sym typeface="Nunito"/>
              </a:rPr>
              <a:t>CNN</a:t>
            </a:r>
            <a:endParaRPr i="0" sz="1900" u="none" cap="none" strike="noStrike">
              <a:solidFill>
                <a:srgbClr val="000000"/>
              </a:solidFill>
              <a:latin typeface="Nunito"/>
              <a:ea typeface="Nunito"/>
              <a:cs typeface="Nunito"/>
              <a:sym typeface="Nunito"/>
            </a:endParaRPr>
          </a:p>
        </p:txBody>
      </p:sp>
      <p:sp>
        <p:nvSpPr>
          <p:cNvPr id="846" name="Google Shape;846;ge20a76ce30_7_289"/>
          <p:cNvSpPr txBox="1"/>
          <p:nvPr/>
        </p:nvSpPr>
        <p:spPr>
          <a:xfrm>
            <a:off x="10505551" y="3219430"/>
            <a:ext cx="1004700" cy="5985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1" lang="en-US" sz="1900" u="none" cap="none" strike="noStrike">
                <a:solidFill>
                  <a:srgbClr val="000000"/>
                </a:solidFill>
                <a:latin typeface="Nunito"/>
                <a:ea typeface="Nunito"/>
                <a:cs typeface="Nunito"/>
                <a:sym typeface="Nunito"/>
              </a:rPr>
              <a:t>Compute  loss</a:t>
            </a:r>
            <a:endParaRPr i="0" sz="1900" u="none" cap="none" strike="noStrike">
              <a:solidFill>
                <a:srgbClr val="000000"/>
              </a:solidFill>
              <a:latin typeface="Nunito"/>
              <a:ea typeface="Nunito"/>
              <a:cs typeface="Nunito"/>
              <a:sym typeface="Nunito"/>
            </a:endParaRPr>
          </a:p>
        </p:txBody>
      </p:sp>
      <p:sp>
        <p:nvSpPr>
          <p:cNvPr id="847" name="Google Shape;847;ge20a76ce30_7_289"/>
          <p:cNvSpPr/>
          <p:nvPr/>
        </p:nvSpPr>
        <p:spPr>
          <a:xfrm>
            <a:off x="9616221" y="3784325"/>
            <a:ext cx="724562" cy="352544"/>
          </a:xfrm>
          <a:custGeom>
            <a:rect b="b" l="l" r="r" t="t"/>
            <a:pathLst>
              <a:path extrusionOk="0" h="333375" w="685165">
                <a:moveTo>
                  <a:pt x="547546" y="52473"/>
                </a:moveTo>
                <a:lnTo>
                  <a:pt x="0" y="307085"/>
                </a:lnTo>
                <a:lnTo>
                  <a:pt x="12192" y="333247"/>
                </a:lnTo>
                <a:lnTo>
                  <a:pt x="559777" y="78741"/>
                </a:lnTo>
                <a:lnTo>
                  <a:pt x="547546" y="52473"/>
                </a:lnTo>
                <a:close/>
              </a:path>
              <a:path extrusionOk="0" h="333375" w="685165">
                <a:moveTo>
                  <a:pt x="651677" y="46354"/>
                </a:moveTo>
                <a:lnTo>
                  <a:pt x="560704" y="46354"/>
                </a:lnTo>
                <a:lnTo>
                  <a:pt x="572897" y="72643"/>
                </a:lnTo>
                <a:lnTo>
                  <a:pt x="559777" y="78741"/>
                </a:lnTo>
                <a:lnTo>
                  <a:pt x="584200" y="131190"/>
                </a:lnTo>
                <a:lnTo>
                  <a:pt x="651677" y="46354"/>
                </a:lnTo>
                <a:close/>
              </a:path>
              <a:path extrusionOk="0" h="333375" w="685165">
                <a:moveTo>
                  <a:pt x="560704" y="46354"/>
                </a:moveTo>
                <a:lnTo>
                  <a:pt x="547546" y="52473"/>
                </a:lnTo>
                <a:lnTo>
                  <a:pt x="559777" y="78741"/>
                </a:lnTo>
                <a:lnTo>
                  <a:pt x="572897" y="72643"/>
                </a:lnTo>
                <a:lnTo>
                  <a:pt x="560704" y="46354"/>
                </a:lnTo>
                <a:close/>
              </a:path>
              <a:path extrusionOk="0" h="333375" w="685165">
                <a:moveTo>
                  <a:pt x="523113" y="0"/>
                </a:moveTo>
                <a:lnTo>
                  <a:pt x="547546" y="52473"/>
                </a:lnTo>
                <a:lnTo>
                  <a:pt x="560704" y="46354"/>
                </a:lnTo>
                <a:lnTo>
                  <a:pt x="651677" y="46354"/>
                </a:lnTo>
                <a:lnTo>
                  <a:pt x="684910" y="4571"/>
                </a:lnTo>
                <a:lnTo>
                  <a:pt x="52311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848" name="Google Shape;848;ge20a76ce30_7_289"/>
          <p:cNvGrpSpPr/>
          <p:nvPr/>
        </p:nvGrpSpPr>
        <p:grpSpPr>
          <a:xfrm>
            <a:off x="522612" y="2416786"/>
            <a:ext cx="9819416" cy="2824108"/>
            <a:chOff x="493776" y="2284729"/>
            <a:chExt cx="9277604" cy="2669794"/>
          </a:xfrm>
        </p:grpSpPr>
        <p:pic>
          <p:nvPicPr>
            <p:cNvPr id="849" name="Google Shape;849;ge20a76ce30_7_289"/>
            <p:cNvPicPr preferRelativeResize="0"/>
            <p:nvPr/>
          </p:nvPicPr>
          <p:blipFill rotWithShape="1">
            <a:blip r:embed="rId3">
              <a:alphaModFix/>
            </a:blip>
            <a:srcRect b="0" l="0" r="0" t="0"/>
            <a:stretch/>
          </p:blipFill>
          <p:spPr>
            <a:xfrm>
              <a:off x="493776" y="2855975"/>
              <a:ext cx="1737360" cy="2098548"/>
            </a:xfrm>
            <a:prstGeom prst="rect">
              <a:avLst/>
            </a:prstGeom>
            <a:noFill/>
            <a:ln>
              <a:noFill/>
            </a:ln>
          </p:spPr>
        </p:pic>
        <p:pic>
          <p:nvPicPr>
            <p:cNvPr id="850" name="Google Shape;850;ge20a76ce30_7_289"/>
            <p:cNvPicPr preferRelativeResize="0"/>
            <p:nvPr/>
          </p:nvPicPr>
          <p:blipFill rotWithShape="1">
            <a:blip r:embed="rId4">
              <a:alphaModFix/>
            </a:blip>
            <a:srcRect b="0" l="0" r="0" t="0"/>
            <a:stretch/>
          </p:blipFill>
          <p:spPr>
            <a:xfrm>
              <a:off x="3502152" y="3064763"/>
              <a:ext cx="2581655" cy="1781555"/>
            </a:xfrm>
            <a:prstGeom prst="rect">
              <a:avLst/>
            </a:prstGeom>
            <a:noFill/>
            <a:ln>
              <a:noFill/>
            </a:ln>
          </p:spPr>
        </p:pic>
        <p:sp>
          <p:nvSpPr>
            <p:cNvPr id="851" name="Google Shape;851;ge20a76ce30_7_289"/>
            <p:cNvSpPr/>
            <p:nvPr/>
          </p:nvSpPr>
          <p:spPr>
            <a:xfrm>
              <a:off x="5233035" y="2284729"/>
              <a:ext cx="4538345" cy="907414"/>
            </a:xfrm>
            <a:custGeom>
              <a:rect b="b" l="l" r="r" t="t"/>
              <a:pathLst>
                <a:path extrusionOk="0" h="907414" w="4538345">
                  <a:moveTo>
                    <a:pt x="4393056" y="850524"/>
                  </a:moveTo>
                  <a:lnTo>
                    <a:pt x="4382389" y="907414"/>
                  </a:lnTo>
                  <a:lnTo>
                    <a:pt x="4538091" y="862964"/>
                  </a:lnTo>
                  <a:lnTo>
                    <a:pt x="4525187" y="853185"/>
                  </a:lnTo>
                  <a:lnTo>
                    <a:pt x="4407281" y="853185"/>
                  </a:lnTo>
                  <a:lnTo>
                    <a:pt x="4393056" y="850524"/>
                  </a:lnTo>
                  <a:close/>
                </a:path>
                <a:path extrusionOk="0" h="907414" w="4538345">
                  <a:moveTo>
                    <a:pt x="4398390" y="822076"/>
                  </a:moveTo>
                  <a:lnTo>
                    <a:pt x="4393056" y="850524"/>
                  </a:lnTo>
                  <a:lnTo>
                    <a:pt x="4407281" y="853185"/>
                  </a:lnTo>
                  <a:lnTo>
                    <a:pt x="4412615" y="824738"/>
                  </a:lnTo>
                  <a:lnTo>
                    <a:pt x="4398390" y="822076"/>
                  </a:lnTo>
                  <a:close/>
                </a:path>
                <a:path extrusionOk="0" h="907414" w="4538345">
                  <a:moveTo>
                    <a:pt x="4409059" y="765175"/>
                  </a:moveTo>
                  <a:lnTo>
                    <a:pt x="4398390" y="822076"/>
                  </a:lnTo>
                  <a:lnTo>
                    <a:pt x="4412615" y="824738"/>
                  </a:lnTo>
                  <a:lnTo>
                    <a:pt x="4407281" y="853185"/>
                  </a:lnTo>
                  <a:lnTo>
                    <a:pt x="4525187" y="853185"/>
                  </a:lnTo>
                  <a:lnTo>
                    <a:pt x="4409059" y="765175"/>
                  </a:lnTo>
                  <a:close/>
                </a:path>
                <a:path extrusionOk="0" h="907414" w="4538345">
                  <a:moveTo>
                    <a:pt x="5334" y="0"/>
                  </a:moveTo>
                  <a:lnTo>
                    <a:pt x="0" y="28447"/>
                  </a:lnTo>
                  <a:lnTo>
                    <a:pt x="4393056" y="850524"/>
                  </a:lnTo>
                  <a:lnTo>
                    <a:pt x="4398390" y="822076"/>
                  </a:lnTo>
                  <a:lnTo>
                    <a:pt x="533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852" name="Google Shape;852;ge20a76ce30_7_289"/>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Regularization: Data Augmentation</a:t>
            </a:r>
            <a:endParaRPr sz="4000">
              <a:solidFill>
                <a:srgbClr val="0F3FA8"/>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e20a76c586_0_398"/>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262" name="Google Shape;262;ge20a76c586_0_398"/>
          <p:cNvSpPr txBox="1"/>
          <p:nvPr>
            <p:ph type="title"/>
          </p:nvPr>
        </p:nvSpPr>
        <p:spPr>
          <a:xfrm>
            <a:off x="311241" y="193025"/>
            <a:ext cx="5641800" cy="6333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Classical Networks</a:t>
            </a:r>
            <a:endParaRPr b="0" sz="4000">
              <a:solidFill>
                <a:srgbClr val="0F3FA8"/>
              </a:solidFill>
              <a:latin typeface="Nunito"/>
              <a:ea typeface="Nunito"/>
              <a:cs typeface="Nunito"/>
              <a:sym typeface="Nunito"/>
            </a:endParaRPr>
          </a:p>
        </p:txBody>
      </p:sp>
      <p:sp>
        <p:nvSpPr>
          <p:cNvPr id="263" name="Google Shape;263;ge20a76c586_0_398"/>
          <p:cNvSpPr txBox="1"/>
          <p:nvPr/>
        </p:nvSpPr>
        <p:spPr>
          <a:xfrm>
            <a:off x="311240" y="1229434"/>
            <a:ext cx="9776400" cy="5308500"/>
          </a:xfrm>
          <a:prstGeom prst="rect">
            <a:avLst/>
          </a:prstGeom>
          <a:noFill/>
          <a:ln>
            <a:noFill/>
          </a:ln>
        </p:spPr>
        <p:txBody>
          <a:bodyPr anchorCtr="0" anchor="t" bIns="0" lIns="0" spcFirstLastPara="1" rIns="0" wrap="square" tIns="13450">
            <a:spAutoFit/>
          </a:bodyPr>
          <a:lstStyle/>
          <a:p>
            <a:pPr indent="0" lvl="0" marL="889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CNNs on ImageNet</a:t>
            </a:r>
            <a:endParaRPr b="1" i="0" sz="1900" u="none" cap="none" strike="noStrike">
              <a:solidFill>
                <a:srgbClr val="000000"/>
              </a:solidFill>
              <a:latin typeface="Nunito"/>
              <a:ea typeface="Nunito"/>
              <a:cs typeface="Nunito"/>
              <a:sym typeface="Nunito"/>
            </a:endParaRPr>
          </a:p>
          <a:p>
            <a:pPr indent="0" lvl="0" marL="88900" marR="0" rtl="0" algn="l">
              <a:lnSpc>
                <a:spcPct val="100000"/>
              </a:lnSpc>
              <a:spcBef>
                <a:spcPts val="0"/>
              </a:spcBef>
              <a:spcAft>
                <a:spcPts val="0"/>
              </a:spcAft>
              <a:buClr>
                <a:srgbClr val="000000"/>
              </a:buClr>
              <a:buSzPts val="1900"/>
              <a:buFont typeface="Arial"/>
              <a:buNone/>
            </a:pPr>
            <a:r>
              <a:t/>
            </a:r>
            <a:endParaRPr b="1" sz="1900">
              <a:latin typeface="Nunito"/>
              <a:ea typeface="Nunito"/>
              <a:cs typeface="Nunito"/>
              <a:sym typeface="Nunito"/>
            </a:endParaRPr>
          </a:p>
          <a:p>
            <a:pPr indent="-565150" lvl="0" marL="584200" marR="0" rtl="0" algn="l">
              <a:lnSpc>
                <a:spcPct val="100000"/>
              </a:lnSpc>
              <a:spcBef>
                <a:spcPts val="0"/>
              </a:spcBef>
              <a:spcAft>
                <a:spcPts val="0"/>
              </a:spcAft>
              <a:buClr>
                <a:srgbClr val="000000"/>
              </a:buClr>
              <a:buSzPts val="1900"/>
              <a:buFont typeface="Nunito"/>
              <a:buAutoNum type="arabicPeriod"/>
            </a:pPr>
            <a:r>
              <a:rPr i="0" lang="en-US" sz="1900" u="none" cap="none" strike="noStrike">
                <a:solidFill>
                  <a:srgbClr val="000000"/>
                </a:solidFill>
                <a:latin typeface="Nunito"/>
                <a:ea typeface="Nunito"/>
                <a:cs typeface="Nunito"/>
                <a:sym typeface="Nunito"/>
              </a:rPr>
              <a:t>AlexNet (2012)</a:t>
            </a:r>
            <a:endParaRPr i="0" sz="1900" u="none" cap="none" strike="noStrike">
              <a:solidFill>
                <a:srgbClr val="000000"/>
              </a:solidFill>
              <a:latin typeface="Nunito"/>
              <a:ea typeface="Nunito"/>
              <a:cs typeface="Nunito"/>
              <a:sym typeface="Nunito"/>
            </a:endParaRPr>
          </a:p>
          <a:p>
            <a:pPr indent="-260350" lvl="1"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First CNN to successfully be able to classify ImageNet images</a:t>
            </a:r>
            <a:endParaRPr i="0" sz="1900" u="none" cap="none" strike="noStrike">
              <a:solidFill>
                <a:srgbClr val="000000"/>
              </a:solidFill>
              <a:latin typeface="Nunito"/>
              <a:ea typeface="Nunito"/>
              <a:cs typeface="Nunito"/>
              <a:sym typeface="Nunito"/>
            </a:endParaRPr>
          </a:p>
          <a:p>
            <a:pPr indent="-260350" lvl="1"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Improved benchmark performance (top-5) on this image dataset from 26% to 15%</a:t>
            </a:r>
            <a:endParaRPr i="0" sz="1900" u="none" cap="none" strike="noStrike">
              <a:solidFill>
                <a:srgbClr val="000000"/>
              </a:solidFill>
              <a:latin typeface="Nunito"/>
              <a:ea typeface="Nunito"/>
              <a:cs typeface="Nunito"/>
              <a:sym typeface="Nunito"/>
            </a:endParaRPr>
          </a:p>
          <a:p>
            <a:pPr indent="-260350" lvl="1" marL="10033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7 layers deep</a:t>
            </a:r>
            <a:endParaRPr i="0" sz="1900" u="none" cap="none" strike="noStrike">
              <a:solidFill>
                <a:srgbClr val="000000"/>
              </a:solidFill>
              <a:latin typeface="Nunito"/>
              <a:ea typeface="Nunito"/>
              <a:cs typeface="Nunito"/>
              <a:sym typeface="Nunito"/>
            </a:endParaRPr>
          </a:p>
          <a:p>
            <a:pPr indent="0" lvl="1"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2.	ZF Net (2013)</a:t>
            </a:r>
            <a:endParaRPr i="0" sz="1900" u="none" cap="none" strike="noStrike">
              <a:solidFill>
                <a:srgbClr val="000000"/>
              </a:solidFill>
              <a:latin typeface="Nunito"/>
              <a:ea typeface="Nunito"/>
              <a:cs typeface="Nunito"/>
              <a:sym typeface="Nunito"/>
            </a:endParaRPr>
          </a:p>
          <a:p>
            <a:pPr indent="-450850" lvl="1" marL="11938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Reduced the top-5 error rate to 11.2%</a:t>
            </a:r>
            <a:endParaRPr i="0" sz="1900" u="none" cap="none" strike="noStrike">
              <a:solidFill>
                <a:srgbClr val="000000"/>
              </a:solidFill>
              <a:latin typeface="Nunito"/>
              <a:ea typeface="Nunito"/>
              <a:cs typeface="Nunito"/>
              <a:sym typeface="Nunito"/>
            </a:endParaRPr>
          </a:p>
          <a:p>
            <a:pPr indent="-450850" lvl="1" marL="11938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No major contributions</a:t>
            </a:r>
            <a:endParaRPr i="0" sz="1900" u="none" cap="none" strike="noStrike">
              <a:solidFill>
                <a:srgbClr val="000000"/>
              </a:solidFill>
              <a:latin typeface="Nunito"/>
              <a:ea typeface="Nunito"/>
              <a:cs typeface="Nunito"/>
              <a:sym typeface="Nunito"/>
            </a:endParaRPr>
          </a:p>
          <a:p>
            <a:pPr indent="-450850" lvl="1" marL="11938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Also 7 layers deep</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565150" lvl="0" marL="584200" marR="0" rtl="0" algn="l">
              <a:lnSpc>
                <a:spcPct val="100000"/>
              </a:lnSpc>
              <a:spcBef>
                <a:spcPts val="0"/>
              </a:spcBef>
              <a:spcAft>
                <a:spcPts val="0"/>
              </a:spcAft>
              <a:buClr>
                <a:srgbClr val="000000"/>
              </a:buClr>
              <a:buSzPts val="1900"/>
              <a:buFont typeface="Nunito"/>
              <a:buAutoNum type="arabicPeriod" startAt="3"/>
            </a:pPr>
            <a:r>
              <a:rPr i="0" lang="en-US" sz="1900" u="none" cap="none" strike="noStrike">
                <a:solidFill>
                  <a:srgbClr val="000000"/>
                </a:solidFill>
                <a:latin typeface="Nunito"/>
                <a:ea typeface="Nunito"/>
                <a:cs typeface="Nunito"/>
                <a:sym typeface="Nunito"/>
              </a:rPr>
              <a:t>VGGNet (2014)</a:t>
            </a:r>
            <a:endParaRPr i="0" sz="1900" u="none" cap="none" strike="noStrike">
              <a:solidFill>
                <a:srgbClr val="000000"/>
              </a:solidFill>
              <a:latin typeface="Nunito"/>
              <a:ea typeface="Nunito"/>
              <a:cs typeface="Nunito"/>
              <a:sym typeface="Nunito"/>
            </a:endParaRPr>
          </a:p>
          <a:p>
            <a:pPr indent="-450850" lvl="1" marL="11938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Simple and elegant</a:t>
            </a:r>
            <a:endParaRPr i="0" sz="1900" u="none" cap="none" strike="noStrike">
              <a:solidFill>
                <a:srgbClr val="000000"/>
              </a:solidFill>
              <a:latin typeface="Nunito"/>
              <a:ea typeface="Nunito"/>
              <a:cs typeface="Nunito"/>
              <a:sym typeface="Nunito"/>
            </a:endParaRPr>
          </a:p>
          <a:p>
            <a:pPr indent="-450850" lvl="1" marL="11938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Reduced the top-5 error rate 7.2%</a:t>
            </a:r>
            <a:endParaRPr i="0" sz="1900" u="none" cap="none" strike="noStrike">
              <a:solidFill>
                <a:srgbClr val="000000"/>
              </a:solidFill>
              <a:latin typeface="Nunito"/>
              <a:ea typeface="Nunito"/>
              <a:cs typeface="Nunito"/>
              <a:sym typeface="Nunito"/>
            </a:endParaRPr>
          </a:p>
          <a:p>
            <a:pPr indent="-450850" lvl="1" marL="11938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Did not win the competition, GoogleNet did!</a:t>
            </a:r>
            <a:endParaRPr i="0" sz="1900" u="none" cap="none" strike="noStrike">
              <a:solidFill>
                <a:srgbClr val="000000"/>
              </a:solidFill>
              <a:latin typeface="Nunito"/>
              <a:ea typeface="Nunito"/>
              <a:cs typeface="Nunito"/>
              <a:sym typeface="Nunito"/>
            </a:endParaRPr>
          </a:p>
          <a:p>
            <a:pPr indent="-450850" lvl="1" marL="11938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6 layers deep</a:t>
            </a:r>
            <a:endParaRPr i="0" sz="1900" u="none" cap="none" strike="noStrike">
              <a:solidFill>
                <a:srgbClr val="000000"/>
              </a:solidFill>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grpSp>
        <p:nvGrpSpPr>
          <p:cNvPr id="858" name="Google Shape;858;ge20a76ce30_7_263"/>
          <p:cNvGrpSpPr/>
          <p:nvPr/>
        </p:nvGrpSpPr>
        <p:grpSpPr>
          <a:xfrm>
            <a:off x="2171907" y="2344780"/>
            <a:ext cx="7375582" cy="2653899"/>
            <a:chOff x="2052066" y="2216657"/>
            <a:chExt cx="6968616" cy="2508885"/>
          </a:xfrm>
        </p:grpSpPr>
        <p:sp>
          <p:nvSpPr>
            <p:cNvPr id="859" name="Google Shape;859;ge20a76ce30_7_263"/>
            <p:cNvSpPr/>
            <p:nvPr/>
          </p:nvSpPr>
          <p:spPr>
            <a:xfrm>
              <a:off x="2052066" y="2216657"/>
              <a:ext cx="2090420" cy="1799589"/>
            </a:xfrm>
            <a:custGeom>
              <a:rect b="b" l="l" r="r" t="t"/>
              <a:pathLst>
                <a:path extrusionOk="0" h="1799589" w="2090420">
                  <a:moveTo>
                    <a:pt x="1224013" y="1726692"/>
                  </a:moveTo>
                  <a:lnTo>
                    <a:pt x="1195070" y="1712214"/>
                  </a:lnTo>
                  <a:lnTo>
                    <a:pt x="1079246" y="1654302"/>
                  </a:lnTo>
                  <a:lnTo>
                    <a:pt x="1079246" y="1712214"/>
                  </a:lnTo>
                  <a:lnTo>
                    <a:pt x="0" y="1712214"/>
                  </a:lnTo>
                  <a:lnTo>
                    <a:pt x="0" y="1741170"/>
                  </a:lnTo>
                  <a:lnTo>
                    <a:pt x="1079246" y="1741170"/>
                  </a:lnTo>
                  <a:lnTo>
                    <a:pt x="1079246" y="1799082"/>
                  </a:lnTo>
                  <a:lnTo>
                    <a:pt x="1195057" y="1741170"/>
                  </a:lnTo>
                  <a:lnTo>
                    <a:pt x="1224013" y="1726692"/>
                  </a:lnTo>
                  <a:close/>
                </a:path>
                <a:path extrusionOk="0" h="1799589" w="2090420">
                  <a:moveTo>
                    <a:pt x="2090293" y="0"/>
                  </a:moveTo>
                  <a:lnTo>
                    <a:pt x="1928876" y="11303"/>
                  </a:lnTo>
                  <a:lnTo>
                    <a:pt x="1958263" y="61112"/>
                  </a:lnTo>
                  <a:lnTo>
                    <a:pt x="24638" y="1202182"/>
                  </a:lnTo>
                  <a:lnTo>
                    <a:pt x="39370" y="1227201"/>
                  </a:lnTo>
                  <a:lnTo>
                    <a:pt x="1972983" y="86055"/>
                  </a:lnTo>
                  <a:lnTo>
                    <a:pt x="2002409" y="135890"/>
                  </a:lnTo>
                  <a:lnTo>
                    <a:pt x="2055545" y="53721"/>
                  </a:lnTo>
                  <a:lnTo>
                    <a:pt x="209029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60" name="Google Shape;860;ge20a76ce30_7_263"/>
            <p:cNvSpPr/>
            <p:nvPr/>
          </p:nvSpPr>
          <p:spPr>
            <a:xfrm>
              <a:off x="7619237" y="3147567"/>
              <a:ext cx="1401445" cy="1577975"/>
            </a:xfrm>
            <a:custGeom>
              <a:rect b="b" l="l" r="r" t="t"/>
              <a:pathLst>
                <a:path extrusionOk="0" h="1577975" w="1401445">
                  <a:moveTo>
                    <a:pt x="0" y="0"/>
                  </a:moveTo>
                  <a:lnTo>
                    <a:pt x="380" y="1577974"/>
                  </a:lnTo>
                  <a:lnTo>
                    <a:pt x="1401063" y="1227454"/>
                  </a:lnTo>
                  <a:lnTo>
                    <a:pt x="1400809" y="349884"/>
                  </a:lnTo>
                  <a:lnTo>
                    <a:pt x="0" y="0"/>
                  </a:lnTo>
                  <a:close/>
                </a:path>
              </a:pathLst>
            </a:custGeom>
            <a:solidFill>
              <a:srgbClr val="B6BAC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61" name="Google Shape;861;ge20a76ce30_7_263"/>
            <p:cNvSpPr/>
            <p:nvPr/>
          </p:nvSpPr>
          <p:spPr>
            <a:xfrm>
              <a:off x="7619237" y="3147567"/>
              <a:ext cx="1401445" cy="1577975"/>
            </a:xfrm>
            <a:custGeom>
              <a:rect b="b" l="l" r="r" t="t"/>
              <a:pathLst>
                <a:path extrusionOk="0" h="1577975" w="1401445">
                  <a:moveTo>
                    <a:pt x="0" y="0"/>
                  </a:moveTo>
                  <a:lnTo>
                    <a:pt x="1400809" y="349884"/>
                  </a:lnTo>
                  <a:lnTo>
                    <a:pt x="1401063" y="1227454"/>
                  </a:lnTo>
                  <a:lnTo>
                    <a:pt x="380" y="1577974"/>
                  </a:lnTo>
                  <a:lnTo>
                    <a:pt x="0" y="0"/>
                  </a:lnTo>
                  <a:close/>
                </a:path>
              </a:pathLst>
            </a:custGeom>
            <a:noFill/>
            <a:ln cap="flat" cmpd="sng" w="9525">
              <a:solidFill>
                <a:srgbClr val="EAEAE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862" name="Google Shape;862;ge20a76ce30_7_263"/>
          <p:cNvGrpSpPr/>
          <p:nvPr/>
        </p:nvGrpSpPr>
        <p:grpSpPr>
          <a:xfrm>
            <a:off x="522612" y="2416786"/>
            <a:ext cx="9819146" cy="2824108"/>
            <a:chOff x="493776" y="2284729"/>
            <a:chExt cx="9277350" cy="2669794"/>
          </a:xfrm>
        </p:grpSpPr>
        <p:pic>
          <p:nvPicPr>
            <p:cNvPr id="863" name="Google Shape;863;ge20a76ce30_7_263"/>
            <p:cNvPicPr preferRelativeResize="0"/>
            <p:nvPr/>
          </p:nvPicPr>
          <p:blipFill rotWithShape="1">
            <a:blip r:embed="rId3">
              <a:alphaModFix/>
            </a:blip>
            <a:srcRect b="0" l="0" r="0" t="0"/>
            <a:stretch/>
          </p:blipFill>
          <p:spPr>
            <a:xfrm>
              <a:off x="493776" y="2855975"/>
              <a:ext cx="1737360" cy="2098548"/>
            </a:xfrm>
            <a:prstGeom prst="rect">
              <a:avLst/>
            </a:prstGeom>
            <a:noFill/>
            <a:ln>
              <a:noFill/>
            </a:ln>
          </p:spPr>
        </p:pic>
        <p:pic>
          <p:nvPicPr>
            <p:cNvPr id="864" name="Google Shape;864;ge20a76ce30_7_263"/>
            <p:cNvPicPr preferRelativeResize="0"/>
            <p:nvPr/>
          </p:nvPicPr>
          <p:blipFill rotWithShape="1">
            <a:blip r:embed="rId4">
              <a:alphaModFix/>
            </a:blip>
            <a:srcRect b="0" l="0" r="0" t="0"/>
            <a:stretch/>
          </p:blipFill>
          <p:spPr>
            <a:xfrm>
              <a:off x="3340608" y="3372611"/>
              <a:ext cx="1645919" cy="1136904"/>
            </a:xfrm>
            <a:prstGeom prst="rect">
              <a:avLst/>
            </a:prstGeom>
            <a:noFill/>
            <a:ln>
              <a:noFill/>
            </a:ln>
          </p:spPr>
        </p:pic>
        <p:sp>
          <p:nvSpPr>
            <p:cNvPr id="865" name="Google Shape;865;ge20a76ce30_7_263"/>
            <p:cNvSpPr/>
            <p:nvPr/>
          </p:nvSpPr>
          <p:spPr>
            <a:xfrm>
              <a:off x="5025136" y="2284729"/>
              <a:ext cx="4745990" cy="1731010"/>
            </a:xfrm>
            <a:custGeom>
              <a:rect b="b" l="l" r="r" t="t"/>
              <a:pathLst>
                <a:path extrusionOk="0" h="1731010" w="4745990">
                  <a:moveTo>
                    <a:pt x="420878" y="1647952"/>
                  </a:moveTo>
                  <a:lnTo>
                    <a:pt x="396176" y="1636268"/>
                  </a:lnTo>
                  <a:lnTo>
                    <a:pt x="274574" y="1578737"/>
                  </a:lnTo>
                  <a:lnTo>
                    <a:pt x="275780" y="1636585"/>
                  </a:lnTo>
                  <a:lnTo>
                    <a:pt x="0" y="1642491"/>
                  </a:lnTo>
                  <a:lnTo>
                    <a:pt x="508" y="1671447"/>
                  </a:lnTo>
                  <a:lnTo>
                    <a:pt x="276402" y="1665541"/>
                  </a:lnTo>
                  <a:lnTo>
                    <a:pt x="277622" y="1723390"/>
                  </a:lnTo>
                  <a:lnTo>
                    <a:pt x="420878" y="1647952"/>
                  </a:lnTo>
                  <a:close/>
                </a:path>
                <a:path extrusionOk="0" h="1731010" w="4745990">
                  <a:moveTo>
                    <a:pt x="2519553" y="1658620"/>
                  </a:moveTo>
                  <a:lnTo>
                    <a:pt x="2490597" y="1644142"/>
                  </a:lnTo>
                  <a:lnTo>
                    <a:pt x="2374773" y="1586230"/>
                  </a:lnTo>
                  <a:lnTo>
                    <a:pt x="2374773" y="1644142"/>
                  </a:lnTo>
                  <a:lnTo>
                    <a:pt x="2147570" y="1644142"/>
                  </a:lnTo>
                  <a:lnTo>
                    <a:pt x="2147570" y="1673098"/>
                  </a:lnTo>
                  <a:lnTo>
                    <a:pt x="2374773" y="1673098"/>
                  </a:lnTo>
                  <a:lnTo>
                    <a:pt x="2374773" y="1731010"/>
                  </a:lnTo>
                  <a:lnTo>
                    <a:pt x="2490597" y="1673098"/>
                  </a:lnTo>
                  <a:lnTo>
                    <a:pt x="2519553" y="1658620"/>
                  </a:lnTo>
                  <a:close/>
                </a:path>
                <a:path extrusionOk="0" h="1731010" w="4745990">
                  <a:moveTo>
                    <a:pt x="4745101" y="1297432"/>
                  </a:moveTo>
                  <a:lnTo>
                    <a:pt x="4583303" y="1292860"/>
                  </a:lnTo>
                  <a:lnTo>
                    <a:pt x="4607725" y="1345336"/>
                  </a:lnTo>
                  <a:lnTo>
                    <a:pt x="4060190" y="1599946"/>
                  </a:lnTo>
                  <a:lnTo>
                    <a:pt x="4072382" y="1626108"/>
                  </a:lnTo>
                  <a:lnTo>
                    <a:pt x="4619955" y="1371612"/>
                  </a:lnTo>
                  <a:lnTo>
                    <a:pt x="4644390" y="1424051"/>
                  </a:lnTo>
                  <a:lnTo>
                    <a:pt x="4711865" y="1339215"/>
                  </a:lnTo>
                  <a:lnTo>
                    <a:pt x="4745101" y="1297432"/>
                  </a:lnTo>
                  <a:close/>
                </a:path>
                <a:path extrusionOk="0" h="1731010" w="4745990">
                  <a:moveTo>
                    <a:pt x="4745990" y="862965"/>
                  </a:moveTo>
                  <a:lnTo>
                    <a:pt x="4733074" y="853186"/>
                  </a:lnTo>
                  <a:lnTo>
                    <a:pt x="4616958" y="765175"/>
                  </a:lnTo>
                  <a:lnTo>
                    <a:pt x="4606277" y="822083"/>
                  </a:lnTo>
                  <a:lnTo>
                    <a:pt x="213233" y="0"/>
                  </a:lnTo>
                  <a:lnTo>
                    <a:pt x="207899" y="28448"/>
                  </a:lnTo>
                  <a:lnTo>
                    <a:pt x="4600943" y="850531"/>
                  </a:lnTo>
                  <a:lnTo>
                    <a:pt x="4590288" y="907415"/>
                  </a:lnTo>
                  <a:lnTo>
                    <a:pt x="4745990" y="86296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866" name="Google Shape;866;ge20a76ce30_7_263"/>
            <p:cNvPicPr preferRelativeResize="0"/>
            <p:nvPr/>
          </p:nvPicPr>
          <p:blipFill rotWithShape="1">
            <a:blip r:embed="rId5">
              <a:alphaModFix/>
            </a:blip>
            <a:srcRect b="0" l="0" r="0" t="0"/>
            <a:stretch/>
          </p:blipFill>
          <p:spPr>
            <a:xfrm>
              <a:off x="5472684" y="3361943"/>
              <a:ext cx="1647443" cy="1136903"/>
            </a:xfrm>
            <a:prstGeom prst="rect">
              <a:avLst/>
            </a:prstGeom>
            <a:noFill/>
            <a:ln>
              <a:noFill/>
            </a:ln>
          </p:spPr>
        </p:pic>
      </p:grpSp>
      <p:sp>
        <p:nvSpPr>
          <p:cNvPr id="867" name="Google Shape;867;ge20a76ce30_7_263"/>
          <p:cNvSpPr txBox="1"/>
          <p:nvPr/>
        </p:nvSpPr>
        <p:spPr>
          <a:xfrm>
            <a:off x="4828945" y="5336047"/>
            <a:ext cx="1892700" cy="306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1" lang="en-US" sz="1900" u="none" cap="none" strike="noStrike">
                <a:solidFill>
                  <a:srgbClr val="000000"/>
                </a:solidFill>
                <a:latin typeface="Nunito"/>
                <a:ea typeface="Nunito"/>
                <a:cs typeface="Nunito"/>
                <a:sym typeface="Nunito"/>
              </a:rPr>
              <a:t>Transform image</a:t>
            </a:r>
            <a:endParaRPr i="0" sz="1900" u="none" cap="none" strike="noStrike">
              <a:solidFill>
                <a:srgbClr val="000000"/>
              </a:solidFill>
              <a:latin typeface="Nunito"/>
              <a:ea typeface="Nunito"/>
              <a:cs typeface="Nunito"/>
              <a:sym typeface="Nunito"/>
            </a:endParaRPr>
          </a:p>
        </p:txBody>
      </p:sp>
      <p:sp>
        <p:nvSpPr>
          <p:cNvPr id="868" name="Google Shape;868;ge20a76ce30_7_263"/>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Regularization: Data Augmentation</a:t>
            </a:r>
            <a:endParaRPr sz="4000">
              <a:solidFill>
                <a:srgbClr val="0F3FA8"/>
              </a:solidFill>
              <a:latin typeface="Nunito"/>
              <a:ea typeface="Nunito"/>
              <a:cs typeface="Nunito"/>
              <a:sym typeface="Nunito"/>
            </a:endParaRPr>
          </a:p>
        </p:txBody>
      </p:sp>
      <p:sp>
        <p:nvSpPr>
          <p:cNvPr id="869" name="Google Shape;869;ge20a76ce30_7_263"/>
          <p:cNvSpPr txBox="1"/>
          <p:nvPr/>
        </p:nvSpPr>
        <p:spPr>
          <a:xfrm>
            <a:off x="4560251" y="1919175"/>
            <a:ext cx="811800" cy="416400"/>
          </a:xfrm>
          <a:prstGeom prst="rect">
            <a:avLst/>
          </a:prstGeom>
          <a:noFill/>
          <a:ln>
            <a:noFill/>
          </a:ln>
        </p:spPr>
        <p:txBody>
          <a:bodyPr anchorCtr="0" anchor="t" bIns="0" lIns="0" spcFirstLastPara="1" rIns="0" wrap="square" tIns="16100">
            <a:spAutoFit/>
          </a:bodyPr>
          <a:lstStyle/>
          <a:p>
            <a:pPr indent="0" lvl="0" marL="12700" marR="0" rtl="0" algn="l">
              <a:lnSpc>
                <a:spcPct val="100000"/>
              </a:lnSpc>
              <a:spcBef>
                <a:spcPts val="0"/>
              </a:spcBef>
              <a:spcAft>
                <a:spcPts val="0"/>
              </a:spcAft>
              <a:buClr>
                <a:srgbClr val="000000"/>
              </a:buClr>
              <a:buSzPts val="2600"/>
              <a:buFont typeface="Arial"/>
              <a:buNone/>
            </a:pPr>
            <a:r>
              <a:rPr i="0" lang="en-US" sz="2600" u="none" cap="none" strike="noStrike">
                <a:solidFill>
                  <a:srgbClr val="000000"/>
                </a:solidFill>
                <a:latin typeface="Nunito"/>
                <a:ea typeface="Nunito"/>
                <a:cs typeface="Nunito"/>
                <a:sym typeface="Nunito"/>
              </a:rPr>
              <a:t>“</a:t>
            </a:r>
            <a:r>
              <a:rPr i="1" lang="en-US" sz="1900" u="none" cap="none" strike="noStrike">
                <a:solidFill>
                  <a:srgbClr val="000000"/>
                </a:solidFill>
                <a:latin typeface="Nunito"/>
                <a:ea typeface="Nunito"/>
                <a:cs typeface="Nunito"/>
                <a:sym typeface="Nunito"/>
              </a:rPr>
              <a:t>Dog</a:t>
            </a:r>
            <a:r>
              <a:rPr i="0" lang="en-US" sz="2600" u="none" cap="none" strike="noStrike">
                <a:solidFill>
                  <a:srgbClr val="000000"/>
                </a:solidFill>
                <a:latin typeface="Nunito"/>
                <a:ea typeface="Nunito"/>
                <a:cs typeface="Nunito"/>
                <a:sym typeface="Nunito"/>
              </a:rPr>
              <a:t>”</a:t>
            </a:r>
            <a:endParaRPr i="0" sz="2600" u="none" cap="none" strike="noStrike">
              <a:solidFill>
                <a:srgbClr val="000000"/>
              </a:solidFill>
              <a:latin typeface="Nunito"/>
              <a:ea typeface="Nunito"/>
              <a:cs typeface="Nunito"/>
              <a:sym typeface="Nunito"/>
            </a:endParaRPr>
          </a:p>
        </p:txBody>
      </p:sp>
      <p:sp>
        <p:nvSpPr>
          <p:cNvPr id="870" name="Google Shape;870;ge20a76ce30_7_263"/>
          <p:cNvSpPr txBox="1"/>
          <p:nvPr/>
        </p:nvSpPr>
        <p:spPr>
          <a:xfrm>
            <a:off x="538222" y="1525417"/>
            <a:ext cx="2337600" cy="306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1" lang="en-US" sz="1900" u="none" cap="none" strike="noStrike">
                <a:solidFill>
                  <a:srgbClr val="000000"/>
                </a:solidFill>
                <a:latin typeface="Nunito"/>
                <a:ea typeface="Nunito"/>
                <a:cs typeface="Nunito"/>
                <a:sym typeface="Nunito"/>
              </a:rPr>
              <a:t>Load image and label</a:t>
            </a:r>
            <a:endParaRPr i="0" sz="1900" u="none" cap="none" strike="noStrike">
              <a:solidFill>
                <a:srgbClr val="000000"/>
              </a:solidFill>
              <a:latin typeface="Nunito"/>
              <a:ea typeface="Nunito"/>
              <a:cs typeface="Nunito"/>
              <a:sym typeface="Nunito"/>
            </a:endParaRPr>
          </a:p>
        </p:txBody>
      </p:sp>
      <p:sp>
        <p:nvSpPr>
          <p:cNvPr id="871" name="Google Shape;871;ge20a76ce30_7_263"/>
          <p:cNvSpPr txBox="1"/>
          <p:nvPr/>
        </p:nvSpPr>
        <p:spPr>
          <a:xfrm>
            <a:off x="8465710" y="3997655"/>
            <a:ext cx="551100" cy="306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1" lang="en-US" sz="1900" u="none" cap="none" strike="noStrike">
                <a:solidFill>
                  <a:srgbClr val="000000"/>
                </a:solidFill>
                <a:latin typeface="Nunito"/>
                <a:ea typeface="Nunito"/>
                <a:cs typeface="Nunito"/>
                <a:sym typeface="Nunito"/>
              </a:rPr>
              <a:t>CNN</a:t>
            </a:r>
            <a:endParaRPr i="0" sz="1900" u="none" cap="none" strike="noStrike">
              <a:solidFill>
                <a:srgbClr val="000000"/>
              </a:solidFill>
              <a:latin typeface="Nunito"/>
              <a:ea typeface="Nunito"/>
              <a:cs typeface="Nunito"/>
              <a:sym typeface="Nunito"/>
            </a:endParaRPr>
          </a:p>
        </p:txBody>
      </p:sp>
      <p:sp>
        <p:nvSpPr>
          <p:cNvPr id="872" name="Google Shape;872;ge20a76ce30_7_263"/>
          <p:cNvSpPr txBox="1"/>
          <p:nvPr/>
        </p:nvSpPr>
        <p:spPr>
          <a:xfrm>
            <a:off x="10505551" y="3219430"/>
            <a:ext cx="1004700" cy="5985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i="1" lang="en-US" sz="1900" u="none" cap="none" strike="noStrike">
                <a:solidFill>
                  <a:srgbClr val="000000"/>
                </a:solidFill>
                <a:latin typeface="Nunito"/>
                <a:ea typeface="Nunito"/>
                <a:cs typeface="Nunito"/>
                <a:sym typeface="Nunito"/>
              </a:rPr>
              <a:t>Compute  loss</a:t>
            </a:r>
            <a:endParaRPr i="0" sz="1900" u="none" cap="none" strike="noStrike">
              <a:solidFill>
                <a:srgbClr val="000000"/>
              </a:solidFill>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ge20a76ce30_7_250"/>
          <p:cNvSpPr txBox="1"/>
          <p:nvPr/>
        </p:nvSpPr>
        <p:spPr>
          <a:xfrm>
            <a:off x="2487477" y="5373100"/>
            <a:ext cx="4062300" cy="3984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2500"/>
              <a:buFont typeface="Arial"/>
              <a:buNone/>
            </a:pPr>
            <a:r>
              <a:rPr i="1" lang="en-US" sz="2500" u="none" cap="none" strike="noStrike">
                <a:solidFill>
                  <a:srgbClr val="000000"/>
                </a:solidFill>
                <a:latin typeface="Nunito"/>
                <a:ea typeface="Nunito"/>
                <a:cs typeface="Nunito"/>
                <a:sym typeface="Nunito"/>
              </a:rPr>
              <a:t>What the computer sees</a:t>
            </a:r>
            <a:endParaRPr i="0" sz="2500" u="none" cap="none" strike="noStrike">
              <a:solidFill>
                <a:srgbClr val="000000"/>
              </a:solidFill>
              <a:latin typeface="Nunito"/>
              <a:ea typeface="Nunito"/>
              <a:cs typeface="Nunito"/>
              <a:sym typeface="Nunito"/>
            </a:endParaRPr>
          </a:p>
        </p:txBody>
      </p:sp>
      <p:grpSp>
        <p:nvGrpSpPr>
          <p:cNvPr id="879" name="Google Shape;879;ge20a76ce30_7_250"/>
          <p:cNvGrpSpPr/>
          <p:nvPr/>
        </p:nvGrpSpPr>
        <p:grpSpPr>
          <a:xfrm>
            <a:off x="1145230" y="1278874"/>
            <a:ext cx="9905713" cy="3550622"/>
            <a:chOff x="1082039" y="992885"/>
            <a:chExt cx="9359139" cy="3356610"/>
          </a:xfrm>
        </p:grpSpPr>
        <p:pic>
          <p:nvPicPr>
            <p:cNvPr id="880" name="Google Shape;880;ge20a76ce30_7_250"/>
            <p:cNvPicPr preferRelativeResize="0"/>
            <p:nvPr/>
          </p:nvPicPr>
          <p:blipFill rotWithShape="1">
            <a:blip r:embed="rId3">
              <a:alphaModFix/>
            </a:blip>
            <a:srcRect b="0" l="0" r="0" t="0"/>
            <a:stretch/>
          </p:blipFill>
          <p:spPr>
            <a:xfrm>
              <a:off x="1082039" y="1360931"/>
              <a:ext cx="4332732" cy="2988564"/>
            </a:xfrm>
            <a:prstGeom prst="rect">
              <a:avLst/>
            </a:prstGeom>
            <a:noFill/>
            <a:ln>
              <a:noFill/>
            </a:ln>
          </p:spPr>
        </p:pic>
        <p:sp>
          <p:nvSpPr>
            <p:cNvPr id="881" name="Google Shape;881;ge20a76ce30_7_250"/>
            <p:cNvSpPr/>
            <p:nvPr/>
          </p:nvSpPr>
          <p:spPr>
            <a:xfrm>
              <a:off x="3246882" y="2591561"/>
              <a:ext cx="274320" cy="274319"/>
            </a:xfrm>
            <a:custGeom>
              <a:rect b="b" l="l" r="r" t="t"/>
              <a:pathLst>
                <a:path extrusionOk="0" h="274319" w="274320">
                  <a:moveTo>
                    <a:pt x="0" y="274320"/>
                  </a:moveTo>
                  <a:lnTo>
                    <a:pt x="274319" y="274320"/>
                  </a:lnTo>
                  <a:lnTo>
                    <a:pt x="274319" y="0"/>
                  </a:lnTo>
                  <a:lnTo>
                    <a:pt x="0" y="0"/>
                  </a:lnTo>
                  <a:lnTo>
                    <a:pt x="0" y="27432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882" name="Google Shape;882;ge20a76ce30_7_250"/>
            <p:cNvPicPr preferRelativeResize="0"/>
            <p:nvPr/>
          </p:nvPicPr>
          <p:blipFill rotWithShape="1">
            <a:blip r:embed="rId4">
              <a:alphaModFix/>
            </a:blip>
            <a:srcRect b="0" l="0" r="0" t="0"/>
            <a:stretch/>
          </p:blipFill>
          <p:spPr>
            <a:xfrm>
              <a:off x="6325593" y="1020550"/>
              <a:ext cx="4065635" cy="3015066"/>
            </a:xfrm>
            <a:prstGeom prst="rect">
              <a:avLst/>
            </a:prstGeom>
            <a:noFill/>
            <a:ln>
              <a:noFill/>
            </a:ln>
          </p:spPr>
        </p:pic>
        <p:sp>
          <p:nvSpPr>
            <p:cNvPr id="883" name="Google Shape;883;ge20a76ce30_7_250"/>
            <p:cNvSpPr/>
            <p:nvPr/>
          </p:nvSpPr>
          <p:spPr>
            <a:xfrm>
              <a:off x="3237738" y="992885"/>
              <a:ext cx="7203440" cy="3079750"/>
            </a:xfrm>
            <a:custGeom>
              <a:rect b="b" l="l" r="r" t="t"/>
              <a:pathLst>
                <a:path extrusionOk="0" h="3079750" w="7203440">
                  <a:moveTo>
                    <a:pt x="3069336" y="3078480"/>
                  </a:moveTo>
                  <a:lnTo>
                    <a:pt x="7197852" y="3078480"/>
                  </a:lnTo>
                  <a:lnTo>
                    <a:pt x="7197852" y="9143"/>
                  </a:lnTo>
                  <a:lnTo>
                    <a:pt x="3069336" y="9143"/>
                  </a:lnTo>
                  <a:lnTo>
                    <a:pt x="3069336" y="3078480"/>
                  </a:lnTo>
                  <a:close/>
                </a:path>
                <a:path extrusionOk="0" h="3079750" w="7203440">
                  <a:moveTo>
                    <a:pt x="3078607" y="0"/>
                  </a:moveTo>
                  <a:lnTo>
                    <a:pt x="9143" y="1614424"/>
                  </a:lnTo>
                </a:path>
                <a:path extrusionOk="0" h="3079750" w="7203440">
                  <a:moveTo>
                    <a:pt x="7203313" y="18287"/>
                  </a:moveTo>
                  <a:lnTo>
                    <a:pt x="275844" y="1606677"/>
                  </a:lnTo>
                </a:path>
                <a:path extrusionOk="0" h="3079750" w="7203440">
                  <a:moveTo>
                    <a:pt x="7202678" y="3079242"/>
                  </a:moveTo>
                  <a:lnTo>
                    <a:pt x="283463" y="1863852"/>
                  </a:lnTo>
                </a:path>
                <a:path extrusionOk="0" h="3079750" w="7203440">
                  <a:moveTo>
                    <a:pt x="3078353" y="3078226"/>
                  </a:moveTo>
                  <a:lnTo>
                    <a:pt x="0" y="1880615"/>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884" name="Google Shape;884;ge20a76ce30_7_250"/>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Regularization: Data Augmentation</a:t>
            </a:r>
            <a:endParaRPr sz="4000">
              <a:solidFill>
                <a:srgbClr val="0F3FA8"/>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ge20a76ce30_7_238"/>
          <p:cNvSpPr txBox="1"/>
          <p:nvPr/>
        </p:nvSpPr>
        <p:spPr>
          <a:xfrm>
            <a:off x="429502" y="1581518"/>
            <a:ext cx="4483500" cy="3589800"/>
          </a:xfrm>
          <a:prstGeom prst="rect">
            <a:avLst/>
          </a:prstGeom>
          <a:noFill/>
          <a:ln>
            <a:noFill/>
          </a:ln>
        </p:spPr>
        <p:txBody>
          <a:bodyPr anchorCtr="0" anchor="t" bIns="0" lIns="0" spcFirstLastPara="1" rIns="0" wrap="square" tIns="13450">
            <a:spAutoFit/>
          </a:bodyPr>
          <a:lstStyle/>
          <a:p>
            <a:pPr indent="-603250" lvl="0" marL="622300" marR="0" rtl="0" algn="l">
              <a:lnSpc>
                <a:spcPct val="100000"/>
              </a:lnSpc>
              <a:spcBef>
                <a:spcPts val="0"/>
              </a:spcBef>
              <a:spcAft>
                <a:spcPts val="0"/>
              </a:spcAft>
              <a:buClr>
                <a:srgbClr val="000000"/>
              </a:buClr>
              <a:buSzPts val="1900"/>
              <a:buFont typeface="Nunito"/>
              <a:buChar char="•"/>
            </a:pPr>
            <a:r>
              <a:rPr i="0" lang="en-US" sz="2500" u="none" cap="none" strike="noStrike">
                <a:solidFill>
                  <a:srgbClr val="000000"/>
                </a:solidFill>
                <a:latin typeface="Nunito"/>
                <a:ea typeface="Nunito"/>
                <a:cs typeface="Nunito"/>
                <a:sym typeface="Nunito"/>
              </a:rPr>
              <a:t>Horizontal flips</a:t>
            </a:r>
            <a:endParaRPr i="0" sz="2500" u="none" cap="none" strike="noStrike">
              <a:solidFill>
                <a:srgbClr val="000000"/>
              </a:solidFill>
              <a:latin typeface="Nunito"/>
              <a:ea typeface="Nunito"/>
              <a:cs typeface="Nunito"/>
              <a:sym typeface="Nunito"/>
            </a:endParaRPr>
          </a:p>
          <a:p>
            <a:pPr indent="0" lvl="0" marL="0" marR="0" rtl="0" algn="l">
              <a:lnSpc>
                <a:spcPct val="100000"/>
              </a:lnSpc>
              <a:spcBef>
                <a:spcPts val="100"/>
              </a:spcBef>
              <a:spcAft>
                <a:spcPts val="0"/>
              </a:spcAft>
              <a:buClr>
                <a:srgbClr val="000000"/>
              </a:buClr>
              <a:buSzPts val="2600"/>
              <a:buFont typeface="Helvetica Neue"/>
              <a:buNone/>
            </a:pPr>
            <a:r>
              <a:t/>
            </a:r>
            <a:endParaRPr i="0" sz="2600" u="none" cap="none" strike="noStrike">
              <a:solidFill>
                <a:srgbClr val="000000"/>
              </a:solidFill>
              <a:latin typeface="Nunito"/>
              <a:ea typeface="Nunito"/>
              <a:cs typeface="Nunito"/>
              <a:sym typeface="Nunito"/>
            </a:endParaRPr>
          </a:p>
          <a:p>
            <a:pPr indent="-603250" lvl="0" marL="622300" marR="0" rtl="0" algn="l">
              <a:lnSpc>
                <a:spcPct val="100000"/>
              </a:lnSpc>
              <a:spcBef>
                <a:spcPts val="0"/>
              </a:spcBef>
              <a:spcAft>
                <a:spcPts val="0"/>
              </a:spcAft>
              <a:buClr>
                <a:srgbClr val="000000"/>
              </a:buClr>
              <a:buSzPts val="1900"/>
              <a:buFont typeface="Nunito"/>
              <a:buChar char="•"/>
            </a:pPr>
            <a:r>
              <a:rPr i="0" lang="en-US" sz="2500" u="none" cap="none" strike="noStrike">
                <a:solidFill>
                  <a:srgbClr val="000000"/>
                </a:solidFill>
                <a:latin typeface="Nunito"/>
                <a:ea typeface="Nunito"/>
                <a:cs typeface="Nunito"/>
                <a:sym typeface="Nunito"/>
              </a:rPr>
              <a:t>Rotation</a:t>
            </a:r>
            <a:endParaRPr i="0" sz="2500" u="none" cap="none" strike="noStrike">
              <a:solidFill>
                <a:srgbClr val="000000"/>
              </a:solidFill>
              <a:latin typeface="Nunito"/>
              <a:ea typeface="Nunito"/>
              <a:cs typeface="Nunito"/>
              <a:sym typeface="Nunito"/>
            </a:endParaRPr>
          </a:p>
          <a:p>
            <a:pPr indent="0" lvl="0" marL="0" marR="0" rtl="0" algn="l">
              <a:lnSpc>
                <a:spcPct val="100000"/>
              </a:lnSpc>
              <a:spcBef>
                <a:spcPts val="100"/>
              </a:spcBef>
              <a:spcAft>
                <a:spcPts val="0"/>
              </a:spcAft>
              <a:buClr>
                <a:srgbClr val="000000"/>
              </a:buClr>
              <a:buSzPts val="2600"/>
              <a:buFont typeface="Helvetica Neue"/>
              <a:buNone/>
            </a:pPr>
            <a:r>
              <a:t/>
            </a:r>
            <a:endParaRPr i="0" sz="2600" u="none" cap="none" strike="noStrike">
              <a:solidFill>
                <a:srgbClr val="000000"/>
              </a:solidFill>
              <a:latin typeface="Nunito"/>
              <a:ea typeface="Nunito"/>
              <a:cs typeface="Nunito"/>
              <a:sym typeface="Nunito"/>
            </a:endParaRPr>
          </a:p>
          <a:p>
            <a:pPr indent="-603250" lvl="0" marL="622300" marR="0" rtl="0" algn="l">
              <a:lnSpc>
                <a:spcPct val="100000"/>
              </a:lnSpc>
              <a:spcBef>
                <a:spcPts val="0"/>
              </a:spcBef>
              <a:spcAft>
                <a:spcPts val="0"/>
              </a:spcAft>
              <a:buClr>
                <a:srgbClr val="000000"/>
              </a:buClr>
              <a:buSzPts val="1900"/>
              <a:buFont typeface="Nunito"/>
              <a:buChar char="•"/>
            </a:pPr>
            <a:r>
              <a:rPr i="0" lang="en-US" sz="2500" u="none" cap="none" strike="noStrike">
                <a:solidFill>
                  <a:srgbClr val="000000"/>
                </a:solidFill>
                <a:latin typeface="Nunito"/>
                <a:ea typeface="Nunito"/>
                <a:cs typeface="Nunito"/>
                <a:sym typeface="Nunito"/>
              </a:rPr>
              <a:t>Crop/Scale</a:t>
            </a:r>
            <a:endParaRPr i="0" sz="2500" u="none" cap="none" strike="noStrike">
              <a:solidFill>
                <a:srgbClr val="000000"/>
              </a:solidFill>
              <a:latin typeface="Nunito"/>
              <a:ea typeface="Nunito"/>
              <a:cs typeface="Nunito"/>
              <a:sym typeface="Nunito"/>
            </a:endParaRPr>
          </a:p>
          <a:p>
            <a:pPr indent="0" lvl="0" marL="0" marR="0" rtl="0" algn="l">
              <a:lnSpc>
                <a:spcPct val="100000"/>
              </a:lnSpc>
              <a:spcBef>
                <a:spcPts val="100"/>
              </a:spcBef>
              <a:spcAft>
                <a:spcPts val="0"/>
              </a:spcAft>
              <a:buClr>
                <a:srgbClr val="000000"/>
              </a:buClr>
              <a:buSzPts val="2600"/>
              <a:buFont typeface="Helvetica Neue"/>
              <a:buNone/>
            </a:pPr>
            <a:r>
              <a:t/>
            </a:r>
            <a:endParaRPr i="0" sz="2600" u="none" cap="none" strike="noStrike">
              <a:solidFill>
                <a:srgbClr val="000000"/>
              </a:solidFill>
              <a:latin typeface="Nunito"/>
              <a:ea typeface="Nunito"/>
              <a:cs typeface="Nunito"/>
              <a:sym typeface="Nunito"/>
            </a:endParaRPr>
          </a:p>
          <a:p>
            <a:pPr indent="-603250" lvl="0" marL="622300" marR="0" rtl="0" algn="l">
              <a:lnSpc>
                <a:spcPct val="100000"/>
              </a:lnSpc>
              <a:spcBef>
                <a:spcPts val="0"/>
              </a:spcBef>
              <a:spcAft>
                <a:spcPts val="0"/>
              </a:spcAft>
              <a:buClr>
                <a:srgbClr val="000000"/>
              </a:buClr>
              <a:buSzPts val="1900"/>
              <a:buFont typeface="Nunito"/>
              <a:buChar char="•"/>
            </a:pPr>
            <a:r>
              <a:rPr i="0" lang="en-US" sz="2500" u="none" cap="none" strike="noStrike">
                <a:solidFill>
                  <a:srgbClr val="000000"/>
                </a:solidFill>
                <a:latin typeface="Nunito"/>
                <a:ea typeface="Nunito"/>
                <a:cs typeface="Nunito"/>
                <a:sym typeface="Nunito"/>
              </a:rPr>
              <a:t>Color Jitter</a:t>
            </a:r>
            <a:endParaRPr i="0" sz="2500" u="none" cap="none" strike="noStrike">
              <a:solidFill>
                <a:srgbClr val="000000"/>
              </a:solidFill>
              <a:latin typeface="Nunito"/>
              <a:ea typeface="Nunito"/>
              <a:cs typeface="Nunito"/>
              <a:sym typeface="Nunito"/>
            </a:endParaRPr>
          </a:p>
          <a:p>
            <a:pPr indent="0" lvl="0" marL="0" marR="0" rtl="0" algn="l">
              <a:lnSpc>
                <a:spcPct val="100000"/>
              </a:lnSpc>
              <a:spcBef>
                <a:spcPts val="100"/>
              </a:spcBef>
              <a:spcAft>
                <a:spcPts val="0"/>
              </a:spcAft>
              <a:buClr>
                <a:srgbClr val="000000"/>
              </a:buClr>
              <a:buSzPts val="2600"/>
              <a:buFont typeface="Helvetica Neue"/>
              <a:buNone/>
            </a:pPr>
            <a:r>
              <a:t/>
            </a:r>
            <a:endParaRPr i="0" sz="2600" u="none" cap="none" strike="noStrike">
              <a:solidFill>
                <a:srgbClr val="000000"/>
              </a:solidFill>
              <a:latin typeface="Nunito"/>
              <a:ea typeface="Nunito"/>
              <a:cs typeface="Nunito"/>
              <a:sym typeface="Nunito"/>
            </a:endParaRPr>
          </a:p>
          <a:p>
            <a:pPr indent="-603250" lvl="0" marL="622300" marR="0" rtl="0" algn="l">
              <a:lnSpc>
                <a:spcPct val="100000"/>
              </a:lnSpc>
              <a:spcBef>
                <a:spcPts val="0"/>
              </a:spcBef>
              <a:spcAft>
                <a:spcPts val="0"/>
              </a:spcAft>
              <a:buClr>
                <a:srgbClr val="000000"/>
              </a:buClr>
              <a:buSzPts val="1900"/>
              <a:buFont typeface="Nunito"/>
              <a:buChar char="•"/>
            </a:pPr>
            <a:r>
              <a:rPr i="0" lang="en-US" sz="2500" u="none" cap="none" strike="noStrike">
                <a:solidFill>
                  <a:srgbClr val="000000"/>
                </a:solidFill>
                <a:latin typeface="Nunito"/>
                <a:ea typeface="Nunito"/>
                <a:cs typeface="Nunito"/>
                <a:sym typeface="Nunito"/>
              </a:rPr>
              <a:t>Other Creative Techniques</a:t>
            </a:r>
            <a:endParaRPr i="0" sz="2500" u="none" cap="none" strike="noStrike">
              <a:solidFill>
                <a:srgbClr val="000000"/>
              </a:solidFill>
              <a:latin typeface="Nunito"/>
              <a:ea typeface="Nunito"/>
              <a:cs typeface="Nunito"/>
              <a:sym typeface="Nunito"/>
            </a:endParaRPr>
          </a:p>
        </p:txBody>
      </p:sp>
      <p:sp>
        <p:nvSpPr>
          <p:cNvPr id="891" name="Google Shape;891;ge20a76ce30_7_238"/>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ge20a76ce30_7_219"/>
          <p:cNvSpPr txBox="1"/>
          <p:nvPr/>
        </p:nvSpPr>
        <p:spPr>
          <a:xfrm>
            <a:off x="662749" y="1465770"/>
            <a:ext cx="9328200" cy="8910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1.	Horizontal flips</a:t>
            </a:r>
            <a:endParaRPr i="0" sz="19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This scenario is important for </a:t>
            </a:r>
            <a:r>
              <a:rPr lang="en-US" sz="1900">
                <a:latin typeface="Nunito"/>
                <a:ea typeface="Nunito"/>
                <a:cs typeface="Nunito"/>
                <a:sym typeface="Nunito"/>
              </a:rPr>
              <a:t>the </a:t>
            </a:r>
            <a:r>
              <a:rPr i="0" lang="en-US" sz="1900" u="none" cap="none" strike="noStrike">
                <a:solidFill>
                  <a:srgbClr val="000000"/>
                </a:solidFill>
                <a:latin typeface="Nunito"/>
                <a:ea typeface="Nunito"/>
                <a:cs typeface="Nunito"/>
                <a:sym typeface="Nunito"/>
              </a:rPr>
              <a:t>network to remove the bias of assuming</a:t>
            </a:r>
            <a:r>
              <a:rPr lang="en-US" sz="1900">
                <a:latin typeface="Nunito"/>
                <a:ea typeface="Nunito"/>
                <a:cs typeface="Nunito"/>
                <a:sym typeface="Nunito"/>
              </a:rPr>
              <a:t> that </a:t>
            </a:r>
            <a:r>
              <a:rPr i="0" lang="en-US" sz="1900" u="none" cap="none" strike="noStrike">
                <a:solidFill>
                  <a:srgbClr val="000000"/>
                </a:solidFill>
                <a:latin typeface="Nunito"/>
                <a:ea typeface="Nunito"/>
                <a:cs typeface="Nunito"/>
                <a:sym typeface="Nunito"/>
              </a:rPr>
              <a:t>certain features of the object </a:t>
            </a:r>
            <a:r>
              <a:rPr lang="en-US" sz="1900">
                <a:latin typeface="Nunito"/>
                <a:ea typeface="Nunito"/>
                <a:cs typeface="Nunito"/>
                <a:sym typeface="Nunito"/>
              </a:rPr>
              <a:t>are</a:t>
            </a:r>
            <a:r>
              <a:rPr i="0" lang="en-US" sz="1900" u="none" cap="none" strike="noStrike">
                <a:solidFill>
                  <a:srgbClr val="000000"/>
                </a:solidFill>
                <a:latin typeface="Nunito"/>
                <a:ea typeface="Nunito"/>
                <a:cs typeface="Nunito"/>
                <a:sym typeface="Nunito"/>
              </a:rPr>
              <a:t> available only on a particular side</a:t>
            </a:r>
            <a:endParaRPr i="0" sz="1900" u="none" cap="none" strike="noStrike">
              <a:solidFill>
                <a:srgbClr val="000000"/>
              </a:solidFill>
              <a:latin typeface="Nunito"/>
              <a:ea typeface="Nunito"/>
              <a:cs typeface="Nunito"/>
              <a:sym typeface="Nunito"/>
            </a:endParaRPr>
          </a:p>
        </p:txBody>
      </p:sp>
      <p:grpSp>
        <p:nvGrpSpPr>
          <p:cNvPr id="898" name="Google Shape;898;ge20a76ce30_7_219"/>
          <p:cNvGrpSpPr/>
          <p:nvPr/>
        </p:nvGrpSpPr>
        <p:grpSpPr>
          <a:xfrm>
            <a:off x="1192008" y="2805031"/>
            <a:ext cx="9811889" cy="3330572"/>
            <a:chOff x="1126236" y="2651759"/>
            <a:chExt cx="9270492" cy="3148584"/>
          </a:xfrm>
        </p:grpSpPr>
        <p:sp>
          <p:nvSpPr>
            <p:cNvPr id="899" name="Google Shape;899;ge20a76ce30_7_219"/>
            <p:cNvSpPr/>
            <p:nvPr/>
          </p:nvSpPr>
          <p:spPr>
            <a:xfrm>
              <a:off x="5380482" y="3654297"/>
              <a:ext cx="1042035" cy="127000"/>
            </a:xfrm>
            <a:custGeom>
              <a:rect b="b" l="l" r="r" t="t"/>
              <a:pathLst>
                <a:path extrusionOk="0" h="127000" w="1042035">
                  <a:moveTo>
                    <a:pt x="914780" y="0"/>
                  </a:moveTo>
                  <a:lnTo>
                    <a:pt x="914780" y="127000"/>
                  </a:lnTo>
                  <a:lnTo>
                    <a:pt x="1021968" y="73406"/>
                  </a:lnTo>
                  <a:lnTo>
                    <a:pt x="927480" y="73406"/>
                  </a:lnTo>
                  <a:lnTo>
                    <a:pt x="927480" y="53593"/>
                  </a:lnTo>
                  <a:lnTo>
                    <a:pt x="1021968" y="53593"/>
                  </a:lnTo>
                  <a:lnTo>
                    <a:pt x="914780" y="0"/>
                  </a:lnTo>
                  <a:close/>
                </a:path>
                <a:path extrusionOk="0" h="127000" w="1042035">
                  <a:moveTo>
                    <a:pt x="914780" y="53593"/>
                  </a:moveTo>
                  <a:lnTo>
                    <a:pt x="0" y="53593"/>
                  </a:lnTo>
                  <a:lnTo>
                    <a:pt x="0" y="73406"/>
                  </a:lnTo>
                  <a:lnTo>
                    <a:pt x="914780" y="73406"/>
                  </a:lnTo>
                  <a:lnTo>
                    <a:pt x="914780" y="53593"/>
                  </a:lnTo>
                  <a:close/>
                </a:path>
                <a:path extrusionOk="0" h="127000" w="1042035">
                  <a:moveTo>
                    <a:pt x="1021968" y="53593"/>
                  </a:moveTo>
                  <a:lnTo>
                    <a:pt x="927480" y="53593"/>
                  </a:lnTo>
                  <a:lnTo>
                    <a:pt x="927480" y="73406"/>
                  </a:lnTo>
                  <a:lnTo>
                    <a:pt x="1021968" y="73406"/>
                  </a:lnTo>
                  <a:lnTo>
                    <a:pt x="1041780" y="63500"/>
                  </a:lnTo>
                  <a:lnTo>
                    <a:pt x="1021968" y="53593"/>
                  </a:lnTo>
                  <a:close/>
                </a:path>
              </a:pathLst>
            </a:custGeom>
            <a:solidFill>
              <a:srgbClr val="6666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900" name="Google Shape;900;ge20a76ce30_7_219"/>
            <p:cNvPicPr preferRelativeResize="0"/>
            <p:nvPr/>
          </p:nvPicPr>
          <p:blipFill rotWithShape="1">
            <a:blip r:embed="rId3">
              <a:alphaModFix/>
            </a:blip>
            <a:srcRect b="0" l="0" r="0" t="0"/>
            <a:stretch/>
          </p:blipFill>
          <p:spPr>
            <a:xfrm>
              <a:off x="1126236" y="2651759"/>
              <a:ext cx="9270492" cy="3148584"/>
            </a:xfrm>
            <a:prstGeom prst="rect">
              <a:avLst/>
            </a:prstGeom>
            <a:noFill/>
            <a:ln>
              <a:noFill/>
            </a:ln>
          </p:spPr>
        </p:pic>
        <p:sp>
          <p:nvSpPr>
            <p:cNvPr id="901" name="Google Shape;901;ge20a76ce30_7_219"/>
            <p:cNvSpPr/>
            <p:nvPr/>
          </p:nvSpPr>
          <p:spPr>
            <a:xfrm>
              <a:off x="5186171" y="3214115"/>
              <a:ext cx="1156970" cy="241300"/>
            </a:xfrm>
            <a:custGeom>
              <a:rect b="b" l="l" r="r" t="t"/>
              <a:pathLst>
                <a:path extrusionOk="0" h="241300" w="1156970">
                  <a:moveTo>
                    <a:pt x="1036319" y="0"/>
                  </a:moveTo>
                  <a:lnTo>
                    <a:pt x="1036319" y="60198"/>
                  </a:lnTo>
                  <a:lnTo>
                    <a:pt x="0" y="60198"/>
                  </a:lnTo>
                  <a:lnTo>
                    <a:pt x="0" y="180594"/>
                  </a:lnTo>
                  <a:lnTo>
                    <a:pt x="1036319" y="180594"/>
                  </a:lnTo>
                  <a:lnTo>
                    <a:pt x="1036319" y="240792"/>
                  </a:lnTo>
                  <a:lnTo>
                    <a:pt x="1156715" y="120396"/>
                  </a:lnTo>
                  <a:lnTo>
                    <a:pt x="1036319" y="0"/>
                  </a:lnTo>
                  <a:close/>
                </a:path>
              </a:pathLst>
            </a:custGeom>
            <a:solidFill>
              <a:srgbClr val="00AC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902" name="Google Shape;902;ge20a76ce30_7_219"/>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grpSp>
        <p:nvGrpSpPr>
          <p:cNvPr id="908" name="Google Shape;908;ge20a76ce30_7_191"/>
          <p:cNvGrpSpPr/>
          <p:nvPr/>
        </p:nvGrpSpPr>
        <p:grpSpPr>
          <a:xfrm>
            <a:off x="2338596" y="3902946"/>
            <a:ext cx="7381554" cy="2438983"/>
            <a:chOff x="2209558" y="3689682"/>
            <a:chExt cx="6974257" cy="2305713"/>
          </a:xfrm>
        </p:grpSpPr>
        <p:pic>
          <p:nvPicPr>
            <p:cNvPr id="909" name="Google Shape;909;ge20a76ce30_7_191"/>
            <p:cNvPicPr preferRelativeResize="0"/>
            <p:nvPr/>
          </p:nvPicPr>
          <p:blipFill rotWithShape="1">
            <a:blip r:embed="rId3">
              <a:alphaModFix/>
            </a:blip>
            <a:srcRect b="0" l="0" r="0" t="0"/>
            <a:stretch/>
          </p:blipFill>
          <p:spPr>
            <a:xfrm>
              <a:off x="2209558" y="3689682"/>
              <a:ext cx="6974257" cy="2305713"/>
            </a:xfrm>
            <a:prstGeom prst="rect">
              <a:avLst/>
            </a:prstGeom>
            <a:noFill/>
            <a:ln>
              <a:noFill/>
            </a:ln>
          </p:spPr>
        </p:pic>
        <p:sp>
          <p:nvSpPr>
            <p:cNvPr id="910" name="Google Shape;910;ge20a76ce30_7_191"/>
            <p:cNvSpPr/>
            <p:nvPr/>
          </p:nvSpPr>
          <p:spPr>
            <a:xfrm>
              <a:off x="6269736" y="3995927"/>
              <a:ext cx="2761615" cy="1684020"/>
            </a:xfrm>
            <a:custGeom>
              <a:rect b="b" l="l" r="r" t="t"/>
              <a:pathLst>
                <a:path extrusionOk="0" h="1684020" w="2761615">
                  <a:moveTo>
                    <a:pt x="2761488" y="0"/>
                  </a:moveTo>
                  <a:lnTo>
                    <a:pt x="0" y="0"/>
                  </a:lnTo>
                  <a:lnTo>
                    <a:pt x="0" y="1684020"/>
                  </a:lnTo>
                  <a:lnTo>
                    <a:pt x="2761488" y="1684020"/>
                  </a:lnTo>
                  <a:lnTo>
                    <a:pt x="2761488"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11" name="Google Shape;911;ge20a76ce30_7_191"/>
            <p:cNvSpPr/>
            <p:nvPr/>
          </p:nvSpPr>
          <p:spPr>
            <a:xfrm>
              <a:off x="6269736" y="3995927"/>
              <a:ext cx="2761615" cy="1684020"/>
            </a:xfrm>
            <a:custGeom>
              <a:rect b="b" l="l" r="r" t="t"/>
              <a:pathLst>
                <a:path extrusionOk="0" h="1684020" w="2761615">
                  <a:moveTo>
                    <a:pt x="0" y="1684020"/>
                  </a:moveTo>
                  <a:lnTo>
                    <a:pt x="2761488" y="1684020"/>
                  </a:lnTo>
                  <a:lnTo>
                    <a:pt x="2761488" y="0"/>
                  </a:lnTo>
                  <a:lnTo>
                    <a:pt x="0" y="0"/>
                  </a:lnTo>
                  <a:lnTo>
                    <a:pt x="0" y="168402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12" name="Google Shape;912;ge20a76ce30_7_191"/>
            <p:cNvSpPr/>
            <p:nvPr/>
          </p:nvSpPr>
          <p:spPr>
            <a:xfrm>
              <a:off x="5482589" y="3895089"/>
              <a:ext cx="788035" cy="127000"/>
            </a:xfrm>
            <a:custGeom>
              <a:rect b="b" l="l" r="r" t="t"/>
              <a:pathLst>
                <a:path extrusionOk="0" h="127000" w="788035">
                  <a:moveTo>
                    <a:pt x="660654" y="0"/>
                  </a:moveTo>
                  <a:lnTo>
                    <a:pt x="660654" y="126999"/>
                  </a:lnTo>
                  <a:lnTo>
                    <a:pt x="767842" y="73405"/>
                  </a:lnTo>
                  <a:lnTo>
                    <a:pt x="673354" y="73405"/>
                  </a:lnTo>
                  <a:lnTo>
                    <a:pt x="673354" y="53593"/>
                  </a:lnTo>
                  <a:lnTo>
                    <a:pt x="767842" y="53593"/>
                  </a:lnTo>
                  <a:lnTo>
                    <a:pt x="660654" y="0"/>
                  </a:lnTo>
                  <a:close/>
                </a:path>
                <a:path extrusionOk="0" h="127000" w="788035">
                  <a:moveTo>
                    <a:pt x="660654" y="53593"/>
                  </a:moveTo>
                  <a:lnTo>
                    <a:pt x="0" y="53593"/>
                  </a:lnTo>
                  <a:lnTo>
                    <a:pt x="0" y="73405"/>
                  </a:lnTo>
                  <a:lnTo>
                    <a:pt x="660654" y="73405"/>
                  </a:lnTo>
                  <a:lnTo>
                    <a:pt x="660654" y="53593"/>
                  </a:lnTo>
                  <a:close/>
                </a:path>
                <a:path extrusionOk="0" h="127000" w="788035">
                  <a:moveTo>
                    <a:pt x="767842" y="53593"/>
                  </a:moveTo>
                  <a:lnTo>
                    <a:pt x="673354" y="53593"/>
                  </a:lnTo>
                  <a:lnTo>
                    <a:pt x="673354" y="73405"/>
                  </a:lnTo>
                  <a:lnTo>
                    <a:pt x="767842" y="73405"/>
                  </a:lnTo>
                  <a:lnTo>
                    <a:pt x="787654" y="63499"/>
                  </a:lnTo>
                  <a:lnTo>
                    <a:pt x="767842" y="53593"/>
                  </a:lnTo>
                  <a:close/>
                </a:path>
              </a:pathLst>
            </a:custGeom>
            <a:solidFill>
              <a:srgbClr val="6666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913" name="Google Shape;913;ge20a76ce30_7_191"/>
            <p:cNvPicPr preferRelativeResize="0"/>
            <p:nvPr/>
          </p:nvPicPr>
          <p:blipFill rotWithShape="1">
            <a:blip r:embed="rId4">
              <a:alphaModFix/>
            </a:blip>
            <a:srcRect b="0" l="0" r="0" t="0"/>
            <a:stretch/>
          </p:blipFill>
          <p:spPr>
            <a:xfrm>
              <a:off x="6687312" y="4165091"/>
              <a:ext cx="1805939" cy="1319783"/>
            </a:xfrm>
            <a:prstGeom prst="rect">
              <a:avLst/>
            </a:prstGeom>
            <a:noFill/>
            <a:ln>
              <a:noFill/>
            </a:ln>
          </p:spPr>
        </p:pic>
        <p:sp>
          <p:nvSpPr>
            <p:cNvPr id="914" name="Google Shape;914;ge20a76ce30_7_191"/>
            <p:cNvSpPr/>
            <p:nvPr/>
          </p:nvSpPr>
          <p:spPr>
            <a:xfrm>
              <a:off x="5263895" y="3845051"/>
              <a:ext cx="1156970" cy="241300"/>
            </a:xfrm>
            <a:custGeom>
              <a:rect b="b" l="l" r="r" t="t"/>
              <a:pathLst>
                <a:path extrusionOk="0" h="241300" w="1156970">
                  <a:moveTo>
                    <a:pt x="1036319" y="0"/>
                  </a:moveTo>
                  <a:lnTo>
                    <a:pt x="1036319" y="60198"/>
                  </a:lnTo>
                  <a:lnTo>
                    <a:pt x="0" y="60198"/>
                  </a:lnTo>
                  <a:lnTo>
                    <a:pt x="0" y="180594"/>
                  </a:lnTo>
                  <a:lnTo>
                    <a:pt x="1036319" y="180594"/>
                  </a:lnTo>
                  <a:lnTo>
                    <a:pt x="1036319" y="240792"/>
                  </a:lnTo>
                  <a:lnTo>
                    <a:pt x="1156715" y="120396"/>
                  </a:lnTo>
                  <a:lnTo>
                    <a:pt x="1036319" y="0"/>
                  </a:lnTo>
                  <a:close/>
                </a:path>
              </a:pathLst>
            </a:custGeom>
            <a:solidFill>
              <a:srgbClr val="00AC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915" name="Google Shape;915;ge20a76ce30_7_191"/>
          <p:cNvSpPr txBox="1"/>
          <p:nvPr/>
        </p:nvSpPr>
        <p:spPr>
          <a:xfrm>
            <a:off x="662747" y="1385167"/>
            <a:ext cx="10220700" cy="2373000"/>
          </a:xfrm>
          <a:prstGeom prst="rect">
            <a:avLst/>
          </a:prstGeom>
          <a:noFill/>
          <a:ln>
            <a:noFill/>
          </a:ln>
        </p:spPr>
        <p:txBody>
          <a:bodyPr anchorCtr="0" anchor="t" bIns="0" lIns="0" spcFirstLastPara="1" rIns="0" wrap="square" tIns="94075">
            <a:spAutoFit/>
          </a:bodyPr>
          <a:lstStyle/>
          <a:p>
            <a:pPr indent="-400050" lvl="0" marL="419100" marR="0" rtl="0" algn="l">
              <a:lnSpc>
                <a:spcPct val="100000"/>
              </a:lnSpc>
              <a:spcBef>
                <a:spcPts val="0"/>
              </a:spcBef>
              <a:spcAft>
                <a:spcPts val="0"/>
              </a:spcAft>
              <a:buClr>
                <a:srgbClr val="000000"/>
              </a:buClr>
              <a:buSzPts val="1900"/>
              <a:buFont typeface="Nunito"/>
              <a:buAutoNum type="arabicPeriod" startAt="2"/>
            </a:pPr>
            <a:r>
              <a:rPr b="1" i="0" lang="en-US" sz="1900" u="none" cap="none" strike="noStrike">
                <a:solidFill>
                  <a:srgbClr val="000000"/>
                </a:solidFill>
                <a:latin typeface="Nunito"/>
                <a:ea typeface="Nunito"/>
                <a:cs typeface="Nunito"/>
                <a:sym typeface="Nunito"/>
              </a:rPr>
              <a:t>Rotations</a:t>
            </a:r>
            <a:endParaRPr i="0" sz="1900" u="none" cap="none" strike="noStrike">
              <a:solidFill>
                <a:srgbClr val="000000"/>
              </a:solidFill>
              <a:latin typeface="Nunito"/>
              <a:ea typeface="Nunito"/>
              <a:cs typeface="Nunito"/>
              <a:sym typeface="Nunito"/>
            </a:endParaRPr>
          </a:p>
          <a:p>
            <a:pPr indent="-374650" lvl="1" marL="800100" marR="12700" rtl="0" algn="l">
              <a:lnSpc>
                <a:spcPct val="100000"/>
              </a:lnSpc>
              <a:spcBef>
                <a:spcPts val="60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The network has to recognize the object present in any orientation. Assuming the image is square, rotating the image at 90 degrees will not add any background noise in the image.</a:t>
            </a:r>
            <a:r>
              <a:rPr lang="en-US" sz="1900">
                <a:latin typeface="Nunito"/>
                <a:ea typeface="Nunito"/>
                <a:cs typeface="Nunito"/>
                <a:sym typeface="Nunito"/>
              </a:rPr>
              <a:t> </a:t>
            </a:r>
            <a:endParaRPr sz="1900">
              <a:latin typeface="Nunito"/>
              <a:ea typeface="Nunito"/>
              <a:cs typeface="Nunito"/>
              <a:sym typeface="Nunito"/>
            </a:endParaRPr>
          </a:p>
          <a:p>
            <a:pPr indent="-374650" lvl="1" marL="800100" marR="12700" rtl="0" algn="l">
              <a:lnSpc>
                <a:spcPct val="100000"/>
              </a:lnSpc>
              <a:spcBef>
                <a:spcPts val="600"/>
              </a:spcBef>
              <a:spcAft>
                <a:spcPts val="0"/>
              </a:spcAft>
              <a:buClr>
                <a:srgbClr val="000000"/>
              </a:buClr>
              <a:buSzPts val="1900"/>
              <a:buFont typeface="Nunito"/>
              <a:buChar char="•"/>
            </a:pPr>
            <a:r>
              <a:rPr lang="en-US" sz="1900">
                <a:solidFill>
                  <a:schemeClr val="dk1"/>
                </a:solidFill>
                <a:latin typeface="Nunito"/>
                <a:ea typeface="Nunito"/>
                <a:cs typeface="Nunito"/>
                <a:sym typeface="Nunito"/>
              </a:rPr>
              <a:t>Depending upon the requirement, there may be a necessity to orient the object at minute angles. However the problem with this approach is, it will add background noise</a:t>
            </a:r>
            <a:r>
              <a:rPr lang="en-US" sz="2400">
                <a:solidFill>
                  <a:schemeClr val="dk1"/>
                </a:solidFill>
                <a:latin typeface="Nunito"/>
                <a:ea typeface="Nunito"/>
                <a:cs typeface="Nunito"/>
                <a:sym typeface="Nunito"/>
              </a:rPr>
              <a:t>.</a:t>
            </a:r>
            <a:r>
              <a:rPr lang="en-US" sz="1900">
                <a:solidFill>
                  <a:schemeClr val="dk1"/>
                </a:solidFill>
                <a:latin typeface="Nunito"/>
                <a:ea typeface="Nunito"/>
                <a:cs typeface="Nunito"/>
                <a:sym typeface="Nunito"/>
              </a:rPr>
              <a:t> </a:t>
            </a:r>
            <a:endParaRPr sz="1900">
              <a:latin typeface="Nunito"/>
              <a:ea typeface="Nunito"/>
              <a:cs typeface="Nunito"/>
              <a:sym typeface="Nunito"/>
            </a:endParaRPr>
          </a:p>
        </p:txBody>
      </p:sp>
      <p:sp>
        <p:nvSpPr>
          <p:cNvPr id="916" name="Google Shape;916;ge20a76ce30_7_191"/>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pic>
        <p:nvPicPr>
          <p:cNvPr id="922" name="Google Shape;922;ge20a76ce30_7_172"/>
          <p:cNvPicPr preferRelativeResize="0"/>
          <p:nvPr/>
        </p:nvPicPr>
        <p:blipFill rotWithShape="1">
          <a:blip r:embed="rId3">
            <a:alphaModFix/>
          </a:blip>
          <a:srcRect b="0" l="0" r="0" t="0"/>
          <a:stretch/>
        </p:blipFill>
        <p:spPr>
          <a:xfrm>
            <a:off x="1872770" y="3610656"/>
            <a:ext cx="3658959" cy="2741067"/>
          </a:xfrm>
          <a:prstGeom prst="rect">
            <a:avLst/>
          </a:prstGeom>
          <a:noFill/>
          <a:ln>
            <a:noFill/>
          </a:ln>
        </p:spPr>
      </p:pic>
      <p:grpSp>
        <p:nvGrpSpPr>
          <p:cNvPr id="923" name="Google Shape;923;ge20a76ce30_7_172"/>
          <p:cNvGrpSpPr/>
          <p:nvPr/>
        </p:nvGrpSpPr>
        <p:grpSpPr>
          <a:xfrm>
            <a:off x="5655184" y="3611938"/>
            <a:ext cx="4768034" cy="2853394"/>
            <a:chOff x="5343144" y="3270503"/>
            <a:chExt cx="4504945" cy="2697480"/>
          </a:xfrm>
        </p:grpSpPr>
        <p:pic>
          <p:nvPicPr>
            <p:cNvPr id="924" name="Google Shape;924;ge20a76ce30_7_172"/>
            <p:cNvPicPr preferRelativeResize="0"/>
            <p:nvPr/>
          </p:nvPicPr>
          <p:blipFill rotWithShape="1">
            <a:blip r:embed="rId4">
              <a:alphaModFix/>
            </a:blip>
            <a:srcRect b="0" l="0" r="0" t="0"/>
            <a:stretch/>
          </p:blipFill>
          <p:spPr>
            <a:xfrm>
              <a:off x="6062472" y="3270503"/>
              <a:ext cx="3785617" cy="2697480"/>
            </a:xfrm>
            <a:prstGeom prst="rect">
              <a:avLst/>
            </a:prstGeom>
            <a:noFill/>
            <a:ln>
              <a:noFill/>
            </a:ln>
          </p:spPr>
        </p:pic>
        <p:sp>
          <p:nvSpPr>
            <p:cNvPr id="925" name="Google Shape;925;ge20a76ce30_7_172"/>
            <p:cNvSpPr/>
            <p:nvPr/>
          </p:nvSpPr>
          <p:spPr>
            <a:xfrm>
              <a:off x="5343144" y="4488179"/>
              <a:ext cx="719454" cy="242570"/>
            </a:xfrm>
            <a:custGeom>
              <a:rect b="b" l="l" r="r" t="t"/>
              <a:pathLst>
                <a:path extrusionOk="0" h="242570" w="719454">
                  <a:moveTo>
                    <a:pt x="598169" y="0"/>
                  </a:moveTo>
                  <a:lnTo>
                    <a:pt x="598169" y="60579"/>
                  </a:lnTo>
                  <a:lnTo>
                    <a:pt x="0" y="60579"/>
                  </a:lnTo>
                  <a:lnTo>
                    <a:pt x="0" y="181737"/>
                  </a:lnTo>
                  <a:lnTo>
                    <a:pt x="598169" y="181737"/>
                  </a:lnTo>
                  <a:lnTo>
                    <a:pt x="598169" y="242316"/>
                  </a:lnTo>
                  <a:lnTo>
                    <a:pt x="719327" y="121158"/>
                  </a:lnTo>
                  <a:lnTo>
                    <a:pt x="598169" y="0"/>
                  </a:lnTo>
                  <a:close/>
                </a:path>
              </a:pathLst>
            </a:custGeom>
            <a:solidFill>
              <a:srgbClr val="00AC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926" name="Google Shape;926;ge20a76ce30_7_172"/>
          <p:cNvSpPr txBox="1"/>
          <p:nvPr/>
        </p:nvSpPr>
        <p:spPr>
          <a:xfrm>
            <a:off x="582097" y="1465770"/>
            <a:ext cx="9664800" cy="20916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3.	Random </a:t>
            </a:r>
            <a:r>
              <a:rPr b="1" lang="en-US" sz="1900">
                <a:latin typeface="Nunito"/>
                <a:ea typeface="Nunito"/>
                <a:cs typeface="Nunito"/>
                <a:sym typeface="Nunito"/>
              </a:rPr>
              <a:t>Cropping / Scaling</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4318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Scaling</a:t>
            </a:r>
            <a:r>
              <a:rPr i="0" lang="en-US" sz="1900" u="none" cap="none" strike="noStrike">
                <a:solidFill>
                  <a:srgbClr val="000000"/>
                </a:solidFill>
                <a:latin typeface="Nunito"/>
                <a:ea typeface="Nunito"/>
                <a:cs typeface="Nunito"/>
                <a:sym typeface="Nunito"/>
              </a:rPr>
              <a:t>: The image can be scaled outward or inward. While scaling outward, the final image size will be larger than the original image size, and the opposite is tr</a:t>
            </a:r>
            <a:r>
              <a:rPr lang="en-US" sz="1900">
                <a:latin typeface="Nunito"/>
                <a:ea typeface="Nunito"/>
                <a:cs typeface="Nunito"/>
                <a:sym typeface="Nunito"/>
              </a:rPr>
              <a:t>ue for inward scaling.</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4318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Image Example</a:t>
            </a:r>
            <a:endParaRPr i="0" sz="1900" u="none" cap="none" strike="noStrike">
              <a:solidFill>
                <a:srgbClr val="000000"/>
              </a:solidFill>
              <a:latin typeface="Nunito"/>
              <a:ea typeface="Nunito"/>
              <a:cs typeface="Nunito"/>
              <a:sym typeface="Nunito"/>
            </a:endParaRPr>
          </a:p>
        </p:txBody>
      </p:sp>
      <p:sp>
        <p:nvSpPr>
          <p:cNvPr id="927" name="Google Shape;927;ge20a76ce30_7_172"/>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grpSp>
        <p:nvGrpSpPr>
          <p:cNvPr id="933" name="Google Shape;933;ge20a76ce30_7_154"/>
          <p:cNvGrpSpPr/>
          <p:nvPr/>
        </p:nvGrpSpPr>
        <p:grpSpPr>
          <a:xfrm>
            <a:off x="5293870" y="3712636"/>
            <a:ext cx="3442146" cy="2372993"/>
            <a:chOff x="5001767" y="3509771"/>
            <a:chExt cx="3252216" cy="2243328"/>
          </a:xfrm>
        </p:grpSpPr>
        <p:pic>
          <p:nvPicPr>
            <p:cNvPr id="934" name="Google Shape;934;ge20a76ce30_7_154"/>
            <p:cNvPicPr preferRelativeResize="0"/>
            <p:nvPr/>
          </p:nvPicPr>
          <p:blipFill rotWithShape="1">
            <a:blip r:embed="rId3">
              <a:alphaModFix/>
            </a:blip>
            <a:srcRect b="0" l="0" r="0" t="0"/>
            <a:stretch/>
          </p:blipFill>
          <p:spPr>
            <a:xfrm>
              <a:off x="5001767" y="3509771"/>
              <a:ext cx="3252216" cy="2243328"/>
            </a:xfrm>
            <a:prstGeom prst="rect">
              <a:avLst/>
            </a:prstGeom>
            <a:noFill/>
            <a:ln>
              <a:noFill/>
            </a:ln>
          </p:spPr>
        </p:pic>
        <p:sp>
          <p:nvSpPr>
            <p:cNvPr id="935" name="Google Shape;935;ge20a76ce30_7_154"/>
            <p:cNvSpPr/>
            <p:nvPr/>
          </p:nvSpPr>
          <p:spPr>
            <a:xfrm>
              <a:off x="5665469" y="3522725"/>
              <a:ext cx="1591309" cy="1630679"/>
            </a:xfrm>
            <a:custGeom>
              <a:rect b="b" l="l" r="r" t="t"/>
              <a:pathLst>
                <a:path extrusionOk="0" h="1630679" w="1591309">
                  <a:moveTo>
                    <a:pt x="0" y="1630680"/>
                  </a:moveTo>
                  <a:lnTo>
                    <a:pt x="1591055" y="1630680"/>
                  </a:lnTo>
                  <a:lnTo>
                    <a:pt x="1591055" y="0"/>
                  </a:lnTo>
                  <a:lnTo>
                    <a:pt x="0" y="0"/>
                  </a:lnTo>
                  <a:lnTo>
                    <a:pt x="0" y="1630680"/>
                  </a:lnTo>
                  <a:close/>
                </a:path>
              </a:pathLst>
            </a:custGeom>
            <a:noFill/>
            <a:ln cap="flat" cmpd="sng" w="198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pic>
        <p:nvPicPr>
          <p:cNvPr id="936" name="Google Shape;936;ge20a76ce30_7_154"/>
          <p:cNvPicPr preferRelativeResize="0"/>
          <p:nvPr/>
        </p:nvPicPr>
        <p:blipFill rotWithShape="1">
          <a:blip r:embed="rId3">
            <a:alphaModFix/>
          </a:blip>
          <a:srcRect b="0" l="0" r="0" t="0"/>
          <a:stretch/>
        </p:blipFill>
        <p:spPr>
          <a:xfrm>
            <a:off x="858145" y="3712588"/>
            <a:ext cx="3440149" cy="2372962"/>
          </a:xfrm>
          <a:prstGeom prst="rect">
            <a:avLst/>
          </a:prstGeom>
          <a:noFill/>
          <a:ln>
            <a:noFill/>
          </a:ln>
        </p:spPr>
      </p:pic>
      <p:sp>
        <p:nvSpPr>
          <p:cNvPr id="937" name="Google Shape;937;ge20a76ce30_7_154"/>
          <p:cNvSpPr txBox="1"/>
          <p:nvPr/>
        </p:nvSpPr>
        <p:spPr>
          <a:xfrm>
            <a:off x="582097" y="1465770"/>
            <a:ext cx="10898100" cy="20916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4.	Random </a:t>
            </a:r>
            <a:r>
              <a:rPr b="1" lang="en-US" sz="1900">
                <a:latin typeface="Nunito"/>
                <a:ea typeface="Nunito"/>
                <a:cs typeface="Nunito"/>
                <a:sym typeface="Nunito"/>
              </a:rPr>
              <a:t>Cropping / Scaling</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4318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Cropping</a:t>
            </a:r>
            <a:r>
              <a:rPr i="0" lang="en-US" sz="1900" u="none" cap="none" strike="noStrike">
                <a:solidFill>
                  <a:srgbClr val="000000"/>
                </a:solidFill>
                <a:latin typeface="Nunito"/>
                <a:ea typeface="Nunito"/>
                <a:cs typeface="Nunito"/>
                <a:sym typeface="Nunito"/>
              </a:rPr>
              <a:t>: Unlike scaling, we just randomly sample a section from the original image. We then  resize this section to the original image size. This method is popularly known as random cropping.</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4318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Image Example</a:t>
            </a:r>
            <a:endParaRPr i="0" sz="1900" u="none" cap="none" strike="noStrike">
              <a:solidFill>
                <a:srgbClr val="000000"/>
              </a:solidFill>
              <a:latin typeface="Nunito"/>
              <a:ea typeface="Nunito"/>
              <a:cs typeface="Nunito"/>
              <a:sym typeface="Nunito"/>
            </a:endParaRPr>
          </a:p>
        </p:txBody>
      </p:sp>
      <p:sp>
        <p:nvSpPr>
          <p:cNvPr id="938" name="Google Shape;938;ge20a76ce30_7_154"/>
          <p:cNvSpPr/>
          <p:nvPr/>
        </p:nvSpPr>
        <p:spPr>
          <a:xfrm>
            <a:off x="4400410" y="4763656"/>
            <a:ext cx="760823" cy="256518"/>
          </a:xfrm>
          <a:custGeom>
            <a:rect b="b" l="l" r="r" t="t"/>
            <a:pathLst>
              <a:path extrusionOk="0" h="242570" w="719454">
                <a:moveTo>
                  <a:pt x="598169" y="0"/>
                </a:moveTo>
                <a:lnTo>
                  <a:pt x="598169" y="60578"/>
                </a:lnTo>
                <a:lnTo>
                  <a:pt x="0" y="60578"/>
                </a:lnTo>
                <a:lnTo>
                  <a:pt x="0" y="181736"/>
                </a:lnTo>
                <a:lnTo>
                  <a:pt x="598169" y="181736"/>
                </a:lnTo>
                <a:lnTo>
                  <a:pt x="598169" y="242315"/>
                </a:lnTo>
                <a:lnTo>
                  <a:pt x="719327" y="121157"/>
                </a:lnTo>
                <a:lnTo>
                  <a:pt x="598169" y="0"/>
                </a:lnTo>
                <a:close/>
              </a:path>
            </a:pathLst>
          </a:custGeom>
          <a:solidFill>
            <a:srgbClr val="00AC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39" name="Google Shape;939;ge20a76ce30_7_154"/>
          <p:cNvSpPr/>
          <p:nvPr/>
        </p:nvSpPr>
        <p:spPr>
          <a:xfrm>
            <a:off x="8747592" y="4784614"/>
            <a:ext cx="760823" cy="255175"/>
          </a:xfrm>
          <a:custGeom>
            <a:rect b="b" l="l" r="r" t="t"/>
            <a:pathLst>
              <a:path extrusionOk="0" h="241300" w="719454">
                <a:moveTo>
                  <a:pt x="598931" y="0"/>
                </a:moveTo>
                <a:lnTo>
                  <a:pt x="598931" y="60198"/>
                </a:lnTo>
                <a:lnTo>
                  <a:pt x="0" y="60198"/>
                </a:lnTo>
                <a:lnTo>
                  <a:pt x="0" y="180594"/>
                </a:lnTo>
                <a:lnTo>
                  <a:pt x="598931" y="180594"/>
                </a:lnTo>
                <a:lnTo>
                  <a:pt x="598931" y="240792"/>
                </a:lnTo>
                <a:lnTo>
                  <a:pt x="719327" y="120396"/>
                </a:lnTo>
                <a:lnTo>
                  <a:pt x="598931" y="0"/>
                </a:lnTo>
                <a:close/>
              </a:path>
            </a:pathLst>
          </a:custGeom>
          <a:solidFill>
            <a:srgbClr val="00AC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940" name="Google Shape;940;ge20a76ce30_7_154"/>
          <p:cNvPicPr preferRelativeResize="0"/>
          <p:nvPr/>
        </p:nvPicPr>
        <p:blipFill rotWithShape="1">
          <a:blip r:embed="rId4">
            <a:alphaModFix/>
          </a:blip>
          <a:srcRect b="0" l="0" r="0" t="0"/>
          <a:stretch/>
        </p:blipFill>
        <p:spPr>
          <a:xfrm>
            <a:off x="9705745" y="3712588"/>
            <a:ext cx="1682997" cy="1724910"/>
          </a:xfrm>
          <a:prstGeom prst="rect">
            <a:avLst/>
          </a:prstGeom>
          <a:noFill/>
          <a:ln>
            <a:noFill/>
          </a:ln>
        </p:spPr>
      </p:pic>
      <p:sp>
        <p:nvSpPr>
          <p:cNvPr id="941" name="Google Shape;941;ge20a76ce30_7_154"/>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ge20a76ce30_7_143"/>
          <p:cNvSpPr txBox="1"/>
          <p:nvPr/>
        </p:nvSpPr>
        <p:spPr>
          <a:xfrm>
            <a:off x="573387" y="1466711"/>
            <a:ext cx="5148300" cy="31227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Simple</a:t>
            </a:r>
            <a:r>
              <a:rPr i="0" lang="en-US" sz="1900" u="none" cap="none" strike="noStrike">
                <a:solidFill>
                  <a:srgbClr val="000000"/>
                </a:solidFill>
                <a:latin typeface="Nunito"/>
                <a:ea typeface="Nunito"/>
                <a:cs typeface="Nunito"/>
                <a:sym typeface="Nunito"/>
              </a:rPr>
              <a:t>:</a:t>
            </a:r>
            <a:endParaRPr i="0" sz="19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Randomly jitter contrast</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3000"/>
              <a:buFont typeface="Arial"/>
              <a:buNone/>
            </a:pPr>
            <a:r>
              <a:t/>
            </a:r>
            <a:endParaRPr i="0" sz="30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Complex</a:t>
            </a:r>
            <a:r>
              <a:rPr i="0" lang="en-US" sz="1900" u="none" cap="none" strike="noStrike">
                <a:solidFill>
                  <a:srgbClr val="000000"/>
                </a:solidFill>
                <a:latin typeface="Nunito"/>
                <a:ea typeface="Nunito"/>
                <a:cs typeface="Nunito"/>
                <a:sym typeface="Nunito"/>
              </a:rPr>
              <a:t>:</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SzPts val="1900"/>
              <a:buFont typeface="Nunito"/>
              <a:buChar char="●"/>
            </a:pPr>
            <a:r>
              <a:rPr i="0" lang="en-US" sz="1900" u="none" cap="none" strike="noStrike">
                <a:solidFill>
                  <a:srgbClr val="000000"/>
                </a:solidFill>
                <a:latin typeface="Nunito"/>
                <a:ea typeface="Nunito"/>
                <a:cs typeface="Nunito"/>
                <a:sym typeface="Nunito"/>
              </a:rPr>
              <a:t>Apply PCA to all [R, G, B] pixels in training  set.</a:t>
            </a:r>
            <a:endParaRPr i="0" sz="1900" u="none" cap="none" strike="noStrike">
              <a:solidFill>
                <a:srgbClr val="000000"/>
              </a:solidFill>
              <a:latin typeface="Nunito"/>
              <a:ea typeface="Nunito"/>
              <a:cs typeface="Nunito"/>
              <a:sym typeface="Nunito"/>
            </a:endParaRPr>
          </a:p>
          <a:p>
            <a:pPr indent="-349250" lvl="0" marL="457200" marR="0" rtl="0" algn="l">
              <a:lnSpc>
                <a:spcPct val="100000"/>
              </a:lnSpc>
              <a:spcBef>
                <a:spcPts val="0"/>
              </a:spcBef>
              <a:spcAft>
                <a:spcPts val="0"/>
              </a:spcAft>
              <a:buSzPts val="1900"/>
              <a:buFont typeface="Nunito"/>
              <a:buChar char="●"/>
            </a:pPr>
            <a:r>
              <a:rPr i="0" lang="en-US" sz="1900" u="none" cap="none" strike="noStrike">
                <a:solidFill>
                  <a:srgbClr val="000000"/>
                </a:solidFill>
                <a:latin typeface="Nunito"/>
                <a:ea typeface="Nunito"/>
                <a:cs typeface="Nunito"/>
                <a:sym typeface="Nunito"/>
              </a:rPr>
              <a:t>Sample a “color offset” along principal</a:t>
            </a:r>
            <a:r>
              <a:rPr lang="en-US" sz="1900">
                <a:latin typeface="Nunito"/>
                <a:ea typeface="Nunito"/>
                <a:cs typeface="Nunito"/>
                <a:sym typeface="Nunito"/>
              </a:rPr>
              <a:t> </a:t>
            </a:r>
            <a:r>
              <a:rPr i="0" lang="en-US" sz="1900" u="none" cap="none" strike="noStrike">
                <a:solidFill>
                  <a:srgbClr val="000000"/>
                </a:solidFill>
                <a:latin typeface="Nunito"/>
                <a:ea typeface="Nunito"/>
                <a:cs typeface="Nunito"/>
                <a:sym typeface="Nunito"/>
              </a:rPr>
              <a:t>component directions</a:t>
            </a:r>
            <a:r>
              <a:rPr lang="en-US" sz="1900">
                <a:latin typeface="Nunito"/>
                <a:ea typeface="Nunito"/>
                <a:cs typeface="Nunito"/>
                <a:sym typeface="Nunito"/>
              </a:rPr>
              <a:t>.</a:t>
            </a:r>
            <a:endParaRPr sz="1900">
              <a:latin typeface="Nunito"/>
              <a:ea typeface="Nunito"/>
              <a:cs typeface="Nunito"/>
              <a:sym typeface="Nunito"/>
            </a:endParaRPr>
          </a:p>
          <a:p>
            <a:pPr indent="-349250" lvl="0" marL="457200" marR="0" rtl="0" algn="l">
              <a:lnSpc>
                <a:spcPct val="100000"/>
              </a:lnSpc>
              <a:spcBef>
                <a:spcPts val="0"/>
              </a:spcBef>
              <a:spcAft>
                <a:spcPts val="0"/>
              </a:spcAft>
              <a:buSzPts val="1900"/>
              <a:buFont typeface="Nunito"/>
              <a:buChar char="●"/>
            </a:pPr>
            <a:r>
              <a:rPr i="0" lang="en-US" sz="1900" u="none" cap="none" strike="noStrike">
                <a:solidFill>
                  <a:srgbClr val="000000"/>
                </a:solidFill>
                <a:latin typeface="Nunito"/>
                <a:ea typeface="Nunito"/>
                <a:cs typeface="Nunito"/>
                <a:sym typeface="Nunito"/>
              </a:rPr>
              <a:t>Add offset to all pixels of a training image.</a:t>
            </a:r>
            <a:endParaRPr i="0" sz="1900" u="none" cap="none" strike="noStrike">
              <a:solidFill>
                <a:srgbClr val="000000"/>
              </a:solidFill>
              <a:latin typeface="Nunito"/>
              <a:ea typeface="Nunito"/>
              <a:cs typeface="Nunito"/>
              <a:sym typeface="Nunito"/>
            </a:endParaRPr>
          </a:p>
        </p:txBody>
      </p:sp>
      <p:pic>
        <p:nvPicPr>
          <p:cNvPr id="948" name="Google Shape;948;ge20a76ce30_7_143"/>
          <p:cNvPicPr preferRelativeResize="0"/>
          <p:nvPr/>
        </p:nvPicPr>
        <p:blipFill rotWithShape="1">
          <a:blip r:embed="rId3">
            <a:alphaModFix/>
          </a:blip>
          <a:srcRect b="0" l="0" r="0" t="0"/>
          <a:stretch/>
        </p:blipFill>
        <p:spPr>
          <a:xfrm>
            <a:off x="9331517" y="2872702"/>
            <a:ext cx="2442164" cy="1691057"/>
          </a:xfrm>
          <a:prstGeom prst="rect">
            <a:avLst/>
          </a:prstGeom>
          <a:noFill/>
          <a:ln>
            <a:noFill/>
          </a:ln>
        </p:spPr>
      </p:pic>
      <p:pic>
        <p:nvPicPr>
          <p:cNvPr id="949" name="Google Shape;949;ge20a76ce30_7_143"/>
          <p:cNvPicPr preferRelativeResize="0"/>
          <p:nvPr/>
        </p:nvPicPr>
        <p:blipFill rotWithShape="1">
          <a:blip r:embed="rId4">
            <a:alphaModFix/>
          </a:blip>
          <a:srcRect b="0" l="0" r="0" t="0"/>
          <a:stretch/>
        </p:blipFill>
        <p:spPr>
          <a:xfrm>
            <a:off x="5950555" y="2872702"/>
            <a:ext cx="2440669" cy="1684609"/>
          </a:xfrm>
          <a:prstGeom prst="rect">
            <a:avLst/>
          </a:prstGeom>
          <a:noFill/>
          <a:ln>
            <a:noFill/>
          </a:ln>
        </p:spPr>
      </p:pic>
      <p:sp>
        <p:nvSpPr>
          <p:cNvPr id="950" name="Google Shape;950;ge20a76ce30_7_143"/>
          <p:cNvSpPr/>
          <p:nvPr/>
        </p:nvSpPr>
        <p:spPr>
          <a:xfrm>
            <a:off x="8471759" y="3573951"/>
            <a:ext cx="760823" cy="255175"/>
          </a:xfrm>
          <a:custGeom>
            <a:rect b="b" l="l" r="r" t="t"/>
            <a:pathLst>
              <a:path extrusionOk="0" h="241300" w="719454">
                <a:moveTo>
                  <a:pt x="598931" y="0"/>
                </a:moveTo>
                <a:lnTo>
                  <a:pt x="598931" y="60197"/>
                </a:lnTo>
                <a:lnTo>
                  <a:pt x="0" y="60197"/>
                </a:lnTo>
                <a:lnTo>
                  <a:pt x="0" y="180594"/>
                </a:lnTo>
                <a:lnTo>
                  <a:pt x="598931" y="180594"/>
                </a:lnTo>
                <a:lnTo>
                  <a:pt x="598931" y="240791"/>
                </a:lnTo>
                <a:lnTo>
                  <a:pt x="719327" y="120395"/>
                </a:lnTo>
                <a:lnTo>
                  <a:pt x="598931" y="0"/>
                </a:lnTo>
                <a:close/>
              </a:path>
            </a:pathLst>
          </a:custGeom>
          <a:solidFill>
            <a:srgbClr val="00AC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51" name="Google Shape;951;ge20a76ce30_7_143"/>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ge20a76ce30_7_129"/>
          <p:cNvSpPr txBox="1"/>
          <p:nvPr/>
        </p:nvSpPr>
        <p:spPr>
          <a:xfrm>
            <a:off x="582097" y="1465770"/>
            <a:ext cx="5157600" cy="2661000"/>
          </a:xfrm>
          <a:prstGeom prst="rect">
            <a:avLst/>
          </a:prstGeom>
          <a:noFill/>
          <a:ln>
            <a:noFill/>
          </a:ln>
        </p:spPr>
        <p:txBody>
          <a:bodyPr anchorCtr="0" anchor="t" bIns="0" lIns="0" spcFirstLastPara="1" rIns="0" wrap="square" tIns="13450">
            <a:spAutoFit/>
          </a:bodyPr>
          <a:lstStyle/>
          <a:p>
            <a:pPr indent="-400050" lvl="0" marL="419100" marR="0" rtl="0" algn="l">
              <a:lnSpc>
                <a:spcPct val="100000"/>
              </a:lnSpc>
              <a:spcBef>
                <a:spcPts val="0"/>
              </a:spcBef>
              <a:spcAft>
                <a:spcPts val="0"/>
              </a:spcAft>
              <a:buClr>
                <a:srgbClr val="000000"/>
              </a:buClr>
              <a:buSzPts val="1900"/>
              <a:buFont typeface="Nunito"/>
              <a:buAutoNum type="arabicPeriod" startAt="5"/>
            </a:pPr>
            <a:r>
              <a:rPr b="1" i="0" lang="en-US" sz="1900" u="none" cap="none" strike="noStrike">
                <a:solidFill>
                  <a:srgbClr val="000000"/>
                </a:solidFill>
                <a:latin typeface="Nunito"/>
                <a:ea typeface="Nunito"/>
                <a:cs typeface="Nunito"/>
                <a:sym typeface="Nunito"/>
              </a:rPr>
              <a:t>Other creative techniques</a:t>
            </a:r>
            <a:endParaRPr i="0" sz="19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4318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Random mix/combinations of :</a:t>
            </a:r>
            <a:endParaRPr i="0" sz="1900" u="none" cap="none" strike="noStrike">
              <a:solidFill>
                <a:srgbClr val="000000"/>
              </a:solidFill>
              <a:latin typeface="Nunito"/>
              <a:ea typeface="Nunito"/>
              <a:cs typeface="Nunito"/>
              <a:sym typeface="Nunito"/>
            </a:endParaRPr>
          </a:p>
          <a:p>
            <a:pPr indent="-298450" lvl="1" marL="7239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translation (what about a pure ConvNet?)</a:t>
            </a:r>
            <a:endParaRPr i="0" sz="1900" u="none" cap="none" strike="noStrike">
              <a:solidFill>
                <a:srgbClr val="000000"/>
              </a:solidFill>
              <a:latin typeface="Nunito"/>
              <a:ea typeface="Nunito"/>
              <a:cs typeface="Nunito"/>
              <a:sym typeface="Nunito"/>
            </a:endParaRPr>
          </a:p>
          <a:p>
            <a:pPr indent="-298450" lvl="1" marL="7239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rotation</a:t>
            </a:r>
            <a:endParaRPr i="0" sz="1900" u="none" cap="none" strike="noStrike">
              <a:solidFill>
                <a:srgbClr val="000000"/>
              </a:solidFill>
              <a:latin typeface="Nunito"/>
              <a:ea typeface="Nunito"/>
              <a:cs typeface="Nunito"/>
              <a:sym typeface="Nunito"/>
            </a:endParaRPr>
          </a:p>
          <a:p>
            <a:pPr indent="-298450" lvl="1" marL="7239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stretching</a:t>
            </a:r>
            <a:endParaRPr i="0" sz="1900" u="none" cap="none" strike="noStrike">
              <a:solidFill>
                <a:srgbClr val="000000"/>
              </a:solidFill>
              <a:latin typeface="Nunito"/>
              <a:ea typeface="Nunito"/>
              <a:cs typeface="Nunito"/>
              <a:sym typeface="Nunito"/>
            </a:endParaRPr>
          </a:p>
          <a:p>
            <a:pPr indent="-298450" lvl="1" marL="7239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shearing,</a:t>
            </a:r>
            <a:endParaRPr i="0" sz="1900" u="none" cap="none" strike="noStrike">
              <a:solidFill>
                <a:srgbClr val="000000"/>
              </a:solidFill>
              <a:latin typeface="Nunito"/>
              <a:ea typeface="Nunito"/>
              <a:cs typeface="Nunito"/>
              <a:sym typeface="Nunito"/>
            </a:endParaRPr>
          </a:p>
          <a:p>
            <a:pPr indent="-298450" lvl="1" marL="7239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lens distortions, …	(go crazy)</a:t>
            </a:r>
            <a:endParaRPr i="0" sz="1900" u="none" cap="none" strike="noStrike">
              <a:solidFill>
                <a:srgbClr val="000000"/>
              </a:solidFill>
              <a:latin typeface="Nunito"/>
              <a:ea typeface="Nunito"/>
              <a:cs typeface="Nunito"/>
              <a:sym typeface="Nunito"/>
            </a:endParaRPr>
          </a:p>
        </p:txBody>
      </p:sp>
      <p:sp>
        <p:nvSpPr>
          <p:cNvPr id="958" name="Google Shape;958;ge20a76ce30_7_129"/>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grpSp>
        <p:nvGrpSpPr>
          <p:cNvPr id="964" name="Google Shape;964;ge20a76ce30_7_115"/>
          <p:cNvGrpSpPr/>
          <p:nvPr/>
        </p:nvGrpSpPr>
        <p:grpSpPr>
          <a:xfrm>
            <a:off x="1588805" y="1910322"/>
            <a:ext cx="4898686" cy="3378935"/>
            <a:chOff x="1501139" y="1805939"/>
            <a:chExt cx="4628388" cy="3194304"/>
          </a:xfrm>
        </p:grpSpPr>
        <p:pic>
          <p:nvPicPr>
            <p:cNvPr id="965" name="Google Shape;965;ge20a76ce30_7_115"/>
            <p:cNvPicPr preferRelativeResize="0"/>
            <p:nvPr/>
          </p:nvPicPr>
          <p:blipFill rotWithShape="1">
            <a:blip r:embed="rId3">
              <a:alphaModFix/>
            </a:blip>
            <a:srcRect b="0" l="0" r="0" t="0"/>
            <a:stretch/>
          </p:blipFill>
          <p:spPr>
            <a:xfrm>
              <a:off x="1501139" y="1805939"/>
              <a:ext cx="4628388" cy="3194304"/>
            </a:xfrm>
            <a:prstGeom prst="rect">
              <a:avLst/>
            </a:prstGeom>
            <a:noFill/>
            <a:ln>
              <a:noFill/>
            </a:ln>
          </p:spPr>
        </p:pic>
        <p:sp>
          <p:nvSpPr>
            <p:cNvPr id="966" name="Google Shape;966;ge20a76ce30_7_115"/>
            <p:cNvSpPr/>
            <p:nvPr/>
          </p:nvSpPr>
          <p:spPr>
            <a:xfrm>
              <a:off x="2705100" y="1810511"/>
              <a:ext cx="1583689" cy="2641600"/>
            </a:xfrm>
            <a:custGeom>
              <a:rect b="b" l="l" r="r" t="t"/>
              <a:pathLst>
                <a:path extrusionOk="0" h="2641600" w="1583689">
                  <a:moveTo>
                    <a:pt x="0" y="2641092"/>
                  </a:moveTo>
                  <a:lnTo>
                    <a:pt x="1583436" y="2641092"/>
                  </a:lnTo>
                  <a:lnTo>
                    <a:pt x="1583436" y="0"/>
                  </a:lnTo>
                  <a:lnTo>
                    <a:pt x="0" y="0"/>
                  </a:lnTo>
                  <a:lnTo>
                    <a:pt x="0" y="2641092"/>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967" name="Google Shape;967;ge20a76ce30_7_115"/>
          <p:cNvSpPr txBox="1"/>
          <p:nvPr/>
        </p:nvSpPr>
        <p:spPr>
          <a:xfrm>
            <a:off x="577257" y="972516"/>
            <a:ext cx="4073700" cy="757500"/>
          </a:xfrm>
          <a:prstGeom prst="rect">
            <a:avLst/>
          </a:prstGeom>
          <a:noFill/>
          <a:ln>
            <a:noFill/>
          </a:ln>
        </p:spPr>
        <p:txBody>
          <a:bodyPr anchorCtr="0" anchor="t" bIns="0" lIns="0" spcFirstLastPara="1" rIns="0" wrap="square" tIns="94725">
            <a:spAutoFit/>
          </a:bodyPr>
          <a:lstStyle/>
          <a:p>
            <a:pPr indent="-222250" lvl="0" marL="241300" marR="0" rtl="0" algn="l">
              <a:lnSpc>
                <a:spcPct val="100000"/>
              </a:lnSpc>
              <a:spcBef>
                <a:spcPts val="0"/>
              </a:spcBef>
              <a:spcAft>
                <a:spcPts val="0"/>
              </a:spcAft>
              <a:buClr>
                <a:srgbClr val="000000"/>
              </a:buClr>
              <a:buSzPts val="1900"/>
              <a:buFont typeface="Helvetica Neue"/>
              <a:buChar char="•"/>
            </a:pPr>
            <a:r>
              <a:rPr b="1" i="0" lang="en-US" sz="1900" u="none" cap="none" strike="noStrike">
                <a:solidFill>
                  <a:srgbClr val="000000"/>
                </a:solidFill>
                <a:latin typeface="Nunito"/>
                <a:ea typeface="Nunito"/>
                <a:cs typeface="Nunito"/>
                <a:sym typeface="Nunito"/>
              </a:rPr>
              <a:t>Training</a:t>
            </a:r>
            <a:r>
              <a:rPr i="0" lang="en-US" sz="1900" u="none" cap="none" strike="noStrike">
                <a:solidFill>
                  <a:srgbClr val="000000"/>
                </a:solidFill>
                <a:latin typeface="Nunito"/>
                <a:ea typeface="Nunito"/>
                <a:cs typeface="Nunito"/>
                <a:sym typeface="Nunito"/>
              </a:rPr>
              <a:t>: Add random noise</a:t>
            </a:r>
            <a:endParaRPr i="0" sz="1900" u="none" cap="none" strike="noStrike">
              <a:solidFill>
                <a:srgbClr val="000000"/>
              </a:solidFill>
              <a:latin typeface="Nunito"/>
              <a:ea typeface="Nunito"/>
              <a:cs typeface="Nunito"/>
              <a:sym typeface="Nunito"/>
            </a:endParaRPr>
          </a:p>
          <a:p>
            <a:pPr indent="-222250" lvl="0" marL="241300" marR="0" rtl="0" algn="l">
              <a:lnSpc>
                <a:spcPct val="100000"/>
              </a:lnSpc>
              <a:spcBef>
                <a:spcPts val="600"/>
              </a:spcBef>
              <a:spcAft>
                <a:spcPts val="0"/>
              </a:spcAft>
              <a:buClr>
                <a:srgbClr val="000000"/>
              </a:buClr>
              <a:buSzPts val="1900"/>
              <a:buFont typeface="Helvetica Neue"/>
              <a:buChar char="•"/>
            </a:pPr>
            <a:r>
              <a:rPr b="1" i="0" lang="en-US" sz="1900" u="none" cap="none" strike="noStrike">
                <a:solidFill>
                  <a:srgbClr val="000000"/>
                </a:solidFill>
                <a:latin typeface="Nunito"/>
                <a:ea typeface="Nunito"/>
                <a:cs typeface="Nunito"/>
                <a:sym typeface="Nunito"/>
              </a:rPr>
              <a:t>Testing</a:t>
            </a:r>
            <a:r>
              <a:rPr i="0" lang="en-US" sz="1900" u="none" cap="none" strike="noStrike">
                <a:solidFill>
                  <a:srgbClr val="000000"/>
                </a:solidFill>
                <a:latin typeface="Nunito"/>
                <a:ea typeface="Nunito"/>
                <a:cs typeface="Nunito"/>
                <a:sym typeface="Nunito"/>
              </a:rPr>
              <a:t>: Marginalize over the noise</a:t>
            </a:r>
            <a:endParaRPr i="0" sz="1900" u="none" cap="none" strike="noStrike">
              <a:solidFill>
                <a:srgbClr val="000000"/>
              </a:solidFill>
              <a:latin typeface="Nunito"/>
              <a:ea typeface="Nunito"/>
              <a:cs typeface="Nunito"/>
              <a:sym typeface="Nunito"/>
            </a:endParaRPr>
          </a:p>
        </p:txBody>
      </p:sp>
      <p:sp>
        <p:nvSpPr>
          <p:cNvPr id="968" name="Google Shape;968;ge20a76ce30_7_115"/>
          <p:cNvSpPr txBox="1"/>
          <p:nvPr/>
        </p:nvSpPr>
        <p:spPr>
          <a:xfrm>
            <a:off x="3468876" y="5321550"/>
            <a:ext cx="6818100" cy="1137300"/>
          </a:xfrm>
          <a:prstGeom prst="rect">
            <a:avLst/>
          </a:prstGeom>
          <a:noFill/>
          <a:ln>
            <a:noFill/>
          </a:ln>
        </p:spPr>
        <p:txBody>
          <a:bodyPr anchorCtr="0" anchor="t" bIns="0" lIns="0" spcFirstLastPara="1" rIns="0" wrap="square" tIns="13450">
            <a:spAutoFit/>
          </a:bodyPr>
          <a:lstStyle/>
          <a:p>
            <a:pPr indent="0" lvl="0" marL="88900" marR="0" rtl="0" algn="ctr">
              <a:lnSpc>
                <a:spcPct val="100000"/>
              </a:lnSpc>
              <a:spcBef>
                <a:spcPts val="0"/>
              </a:spcBef>
              <a:spcAft>
                <a:spcPts val="0"/>
              </a:spcAft>
              <a:buClr>
                <a:srgbClr val="000000"/>
              </a:buClr>
              <a:buSzPts val="2400"/>
              <a:buFont typeface="Arial"/>
              <a:buNone/>
            </a:pPr>
            <a:r>
              <a:rPr i="1" lang="en-US" sz="2400" u="none" cap="none" strike="noStrike">
                <a:solidFill>
                  <a:srgbClr val="770000"/>
                </a:solidFill>
                <a:latin typeface="Nunito"/>
                <a:ea typeface="Nunito"/>
                <a:cs typeface="Nunito"/>
                <a:sym typeface="Nunito"/>
              </a:rPr>
              <a:t>Data Augmentation</a:t>
            </a:r>
            <a:endParaRPr i="0" sz="2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500"/>
              <a:buFont typeface="Arial"/>
              <a:buNone/>
            </a:pPr>
            <a:r>
              <a:t/>
            </a:r>
            <a:endParaRPr i="0" sz="2500" u="none" cap="none" strike="noStrike">
              <a:solidFill>
                <a:srgbClr val="000000"/>
              </a:solidFill>
              <a:latin typeface="Nunito"/>
              <a:ea typeface="Nunito"/>
              <a:cs typeface="Nunito"/>
              <a:sym typeface="Nunito"/>
            </a:endParaRPr>
          </a:p>
          <a:p>
            <a:pPr indent="0" lvl="0" marL="12700" marR="0" rtl="0" algn="l">
              <a:lnSpc>
                <a:spcPct val="100000"/>
              </a:lnSpc>
              <a:spcBef>
                <a:spcPts val="0"/>
              </a:spcBef>
              <a:spcAft>
                <a:spcPts val="0"/>
              </a:spcAft>
              <a:buClr>
                <a:srgbClr val="000000"/>
              </a:buClr>
              <a:buSzPts val="2400"/>
              <a:buFont typeface="Arial"/>
              <a:buNone/>
            </a:pPr>
            <a:r>
              <a:rPr i="0" lang="en-US" sz="2400" u="none" cap="none" strike="noStrike">
                <a:solidFill>
                  <a:schemeClr val="dk1"/>
                </a:solidFill>
                <a:latin typeface="Nunito"/>
                <a:ea typeface="Nunito"/>
                <a:cs typeface="Nunito"/>
                <a:sym typeface="Nunito"/>
              </a:rPr>
              <a:t>Batch </a:t>
            </a:r>
            <a:r>
              <a:rPr lang="en-US" sz="2400">
                <a:solidFill>
                  <a:schemeClr val="dk1"/>
                </a:solidFill>
                <a:latin typeface="Nunito"/>
                <a:ea typeface="Nunito"/>
                <a:cs typeface="Nunito"/>
                <a:sym typeface="Nunito"/>
              </a:rPr>
              <a:t>N</a:t>
            </a:r>
            <a:r>
              <a:rPr i="0" lang="en-US" sz="2400" u="none" cap="none" strike="noStrike">
                <a:solidFill>
                  <a:schemeClr val="dk1"/>
                </a:solidFill>
                <a:latin typeface="Nunito"/>
                <a:ea typeface="Nunito"/>
                <a:cs typeface="Nunito"/>
                <a:sym typeface="Nunito"/>
              </a:rPr>
              <a:t>ormalization, Model </a:t>
            </a:r>
            <a:r>
              <a:rPr lang="en-US" sz="2400">
                <a:solidFill>
                  <a:schemeClr val="dk1"/>
                </a:solidFill>
                <a:latin typeface="Nunito"/>
                <a:ea typeface="Nunito"/>
                <a:cs typeface="Nunito"/>
                <a:sym typeface="Nunito"/>
              </a:rPr>
              <a:t>E</a:t>
            </a:r>
            <a:r>
              <a:rPr i="0" lang="en-US" sz="2400" u="none" cap="none" strike="noStrike">
                <a:solidFill>
                  <a:schemeClr val="dk1"/>
                </a:solidFill>
                <a:latin typeface="Nunito"/>
                <a:ea typeface="Nunito"/>
                <a:cs typeface="Nunito"/>
                <a:sym typeface="Nunito"/>
              </a:rPr>
              <a:t>nsembles</a:t>
            </a:r>
            <a:endParaRPr i="0" sz="2400" u="none" cap="none" strike="noStrike">
              <a:solidFill>
                <a:schemeClr val="dk1"/>
              </a:solidFill>
              <a:latin typeface="Nunito"/>
              <a:ea typeface="Nunito"/>
              <a:cs typeface="Nunito"/>
              <a:sym typeface="Nunito"/>
            </a:endParaRPr>
          </a:p>
        </p:txBody>
      </p:sp>
      <p:sp>
        <p:nvSpPr>
          <p:cNvPr id="969" name="Google Shape;969;ge20a76ce30_7_115"/>
          <p:cNvSpPr/>
          <p:nvPr/>
        </p:nvSpPr>
        <p:spPr>
          <a:xfrm>
            <a:off x="6658686" y="3391787"/>
            <a:ext cx="735306" cy="308223"/>
          </a:xfrm>
          <a:custGeom>
            <a:rect b="b" l="l" r="r" t="t"/>
            <a:pathLst>
              <a:path extrusionOk="0" h="291464" w="695325">
                <a:moveTo>
                  <a:pt x="549401" y="0"/>
                </a:moveTo>
                <a:lnTo>
                  <a:pt x="549401" y="72770"/>
                </a:lnTo>
                <a:lnTo>
                  <a:pt x="0" y="72770"/>
                </a:lnTo>
                <a:lnTo>
                  <a:pt x="0" y="218312"/>
                </a:lnTo>
                <a:lnTo>
                  <a:pt x="549401" y="218312"/>
                </a:lnTo>
                <a:lnTo>
                  <a:pt x="549401" y="291083"/>
                </a:lnTo>
                <a:lnTo>
                  <a:pt x="694944" y="145541"/>
                </a:lnTo>
                <a:lnTo>
                  <a:pt x="549401" y="0"/>
                </a:lnTo>
                <a:close/>
              </a:path>
            </a:pathLst>
          </a:custGeom>
          <a:solidFill>
            <a:srgbClr val="00AC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970" name="Google Shape;970;ge20a76ce30_7_115"/>
          <p:cNvPicPr preferRelativeResize="0"/>
          <p:nvPr/>
        </p:nvPicPr>
        <p:blipFill rotWithShape="1">
          <a:blip r:embed="rId4">
            <a:alphaModFix/>
          </a:blip>
          <a:srcRect b="0" l="0" r="0" t="0"/>
          <a:stretch/>
        </p:blipFill>
        <p:spPr>
          <a:xfrm>
            <a:off x="7621680" y="2152108"/>
            <a:ext cx="1674937" cy="2798547"/>
          </a:xfrm>
          <a:prstGeom prst="rect">
            <a:avLst/>
          </a:prstGeom>
          <a:noFill/>
          <a:ln>
            <a:noFill/>
          </a:ln>
        </p:spPr>
      </p:pic>
      <p:sp>
        <p:nvSpPr>
          <p:cNvPr id="971" name="Google Shape;971;ge20a76ce30_7_115"/>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e20a76c586_0_409"/>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270" name="Google Shape;270;ge20a76c586_0_409"/>
          <p:cNvSpPr txBox="1"/>
          <p:nvPr>
            <p:ph type="title"/>
          </p:nvPr>
        </p:nvSpPr>
        <p:spPr>
          <a:xfrm>
            <a:off x="311228" y="193025"/>
            <a:ext cx="9152100" cy="12489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Classical Networks</a:t>
            </a:r>
            <a:endParaRPr b="0"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t/>
            </a:r>
            <a:endParaRPr b="0" sz="4000">
              <a:solidFill>
                <a:srgbClr val="0F3FA8"/>
              </a:solidFill>
              <a:latin typeface="Nunito"/>
              <a:ea typeface="Nunito"/>
              <a:cs typeface="Nunito"/>
              <a:sym typeface="Nunito"/>
            </a:endParaRPr>
          </a:p>
        </p:txBody>
      </p:sp>
      <p:sp>
        <p:nvSpPr>
          <p:cNvPr id="271" name="Google Shape;271;ge20a76c586_0_409"/>
          <p:cNvSpPr txBox="1"/>
          <p:nvPr/>
        </p:nvSpPr>
        <p:spPr>
          <a:xfrm>
            <a:off x="311225" y="989600"/>
            <a:ext cx="11091600" cy="5629800"/>
          </a:xfrm>
          <a:prstGeom prst="rect">
            <a:avLst/>
          </a:prstGeom>
          <a:noFill/>
          <a:ln>
            <a:noFill/>
          </a:ln>
        </p:spPr>
        <p:txBody>
          <a:bodyPr anchorCtr="0" anchor="t" bIns="0" lIns="0" spcFirstLastPara="1" rIns="0" wrap="square" tIns="164000">
            <a:spAutoFit/>
          </a:bodyPr>
          <a:lstStyle/>
          <a:p>
            <a:pPr indent="0" lvl="0" marL="12700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CNNs on ImageNet</a:t>
            </a:r>
            <a:endParaRPr i="0" sz="1900" u="none" cap="none" strike="noStrike">
              <a:solidFill>
                <a:srgbClr val="000000"/>
              </a:solidFill>
              <a:latin typeface="Nunito"/>
              <a:ea typeface="Nunito"/>
              <a:cs typeface="Nunito"/>
              <a:sym typeface="Nunito"/>
            </a:endParaRPr>
          </a:p>
          <a:p>
            <a:pPr indent="-565150" lvl="0" marL="596900" marR="0" rtl="0" algn="l">
              <a:lnSpc>
                <a:spcPct val="100000"/>
              </a:lnSpc>
              <a:spcBef>
                <a:spcPts val="1200"/>
              </a:spcBef>
              <a:spcAft>
                <a:spcPts val="0"/>
              </a:spcAft>
              <a:buClr>
                <a:srgbClr val="000000"/>
              </a:buClr>
              <a:buSzPts val="1900"/>
              <a:buFont typeface="Nunito"/>
              <a:buAutoNum type="arabicPeriod" startAt="4"/>
            </a:pPr>
            <a:r>
              <a:rPr i="0" lang="en-US" sz="1900" u="none" cap="none" strike="noStrike">
                <a:solidFill>
                  <a:srgbClr val="000000"/>
                </a:solidFill>
                <a:latin typeface="Nunito"/>
                <a:ea typeface="Nunito"/>
                <a:cs typeface="Nunito"/>
                <a:sym typeface="Nunito"/>
              </a:rPr>
              <a:t>GoogleNet (2014)</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2014 </a:t>
            </a:r>
            <a:r>
              <a:rPr lang="en-US" sz="1900">
                <a:latin typeface="Nunito"/>
                <a:ea typeface="Nunito"/>
                <a:cs typeface="Nunito"/>
                <a:sym typeface="Nunito"/>
              </a:rPr>
              <a:t>ImageNet</a:t>
            </a:r>
            <a:r>
              <a:rPr i="0" lang="en-US" sz="1900" u="none" cap="none" strike="noStrike">
                <a:solidFill>
                  <a:srgbClr val="000000"/>
                </a:solidFill>
                <a:latin typeface="Nunito"/>
                <a:ea typeface="Nunito"/>
                <a:cs typeface="Nunito"/>
                <a:sym typeface="Nunito"/>
              </a:rPr>
              <a:t> winner with top-5 error rate of 6.7%</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Used inception modules</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22 layers deep and used side cost functions</a:t>
            </a:r>
            <a:endParaRPr i="0" sz="1900" u="none" cap="none" strike="noStrike">
              <a:solidFill>
                <a:srgbClr val="000000"/>
              </a:solidFill>
              <a:latin typeface="Nunito"/>
              <a:ea typeface="Nunito"/>
              <a:cs typeface="Nunito"/>
              <a:sym typeface="Nunito"/>
            </a:endParaRPr>
          </a:p>
          <a:p>
            <a:pPr indent="0" lvl="1"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565150" lvl="0" marL="596900" marR="0" rtl="0" algn="l">
              <a:lnSpc>
                <a:spcPct val="100000"/>
              </a:lnSpc>
              <a:spcBef>
                <a:spcPts val="0"/>
              </a:spcBef>
              <a:spcAft>
                <a:spcPts val="0"/>
              </a:spcAft>
              <a:buClr>
                <a:srgbClr val="000000"/>
              </a:buClr>
              <a:buSzPts val="1900"/>
              <a:buFont typeface="Nunito"/>
              <a:buAutoNum type="arabicPeriod" startAt="4"/>
            </a:pPr>
            <a:r>
              <a:rPr i="0" lang="en-US" sz="1900" u="none" cap="none" strike="noStrike">
                <a:solidFill>
                  <a:srgbClr val="000000"/>
                </a:solidFill>
                <a:latin typeface="Nunito"/>
                <a:ea typeface="Nunito"/>
                <a:cs typeface="Nunito"/>
                <a:sym typeface="Nunito"/>
              </a:rPr>
              <a:t>ResNet (2015)</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2015 </a:t>
            </a:r>
            <a:r>
              <a:rPr lang="en-US" sz="1900">
                <a:latin typeface="Nunito"/>
                <a:ea typeface="Nunito"/>
                <a:cs typeface="Nunito"/>
                <a:sym typeface="Nunito"/>
              </a:rPr>
              <a:t>I</a:t>
            </a:r>
            <a:r>
              <a:rPr i="0" lang="en-US" sz="1900" u="none" cap="none" strike="noStrike">
                <a:solidFill>
                  <a:srgbClr val="000000"/>
                </a:solidFill>
                <a:latin typeface="Nunito"/>
                <a:ea typeface="Nunito"/>
                <a:cs typeface="Nunito"/>
                <a:sym typeface="Nunito"/>
              </a:rPr>
              <a:t>mage</a:t>
            </a:r>
            <a:r>
              <a:rPr lang="en-US" sz="1900">
                <a:latin typeface="Nunito"/>
                <a:ea typeface="Nunito"/>
                <a:cs typeface="Nunito"/>
                <a:sym typeface="Nunito"/>
              </a:rPr>
              <a:t>N</a:t>
            </a:r>
            <a:r>
              <a:rPr i="0" lang="en-US" sz="1900" u="none" cap="none" strike="noStrike">
                <a:solidFill>
                  <a:srgbClr val="000000"/>
                </a:solidFill>
                <a:latin typeface="Nunito"/>
                <a:ea typeface="Nunito"/>
                <a:cs typeface="Nunito"/>
                <a:sym typeface="Nunito"/>
              </a:rPr>
              <a:t>et winner with top-5 error rate of 3.57</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First truly deep network with 152 weight layers</a:t>
            </a:r>
            <a:endParaRPr i="0" sz="1900" u="none" cap="none" strike="noStrike">
              <a:solidFill>
                <a:srgbClr val="000000"/>
              </a:solidFill>
              <a:latin typeface="Nunito"/>
              <a:ea typeface="Nunito"/>
              <a:cs typeface="Nunito"/>
              <a:sym typeface="Nunito"/>
            </a:endParaRPr>
          </a:p>
          <a:p>
            <a:pPr indent="0" lvl="1"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565150" lvl="0" marL="596900" marR="0" rtl="0" algn="l">
              <a:lnSpc>
                <a:spcPct val="100000"/>
              </a:lnSpc>
              <a:spcBef>
                <a:spcPts val="0"/>
              </a:spcBef>
              <a:spcAft>
                <a:spcPts val="0"/>
              </a:spcAft>
              <a:buClr>
                <a:srgbClr val="000000"/>
              </a:buClr>
              <a:buSzPts val="1900"/>
              <a:buFont typeface="Nunito"/>
              <a:buAutoNum type="arabicPeriod" startAt="4"/>
            </a:pPr>
            <a:r>
              <a:rPr i="0" lang="en-US" sz="1900" u="none" cap="none" strike="noStrike">
                <a:solidFill>
                  <a:srgbClr val="000000"/>
                </a:solidFill>
                <a:latin typeface="Nunito"/>
                <a:ea typeface="Nunito"/>
                <a:cs typeface="Nunito"/>
                <a:sym typeface="Nunito"/>
              </a:rPr>
              <a:t>CUImage (2016)</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2016 </a:t>
            </a:r>
            <a:r>
              <a:rPr lang="en-US" sz="1900">
                <a:latin typeface="Nunito"/>
                <a:ea typeface="Nunito"/>
                <a:cs typeface="Nunito"/>
                <a:sym typeface="Nunito"/>
              </a:rPr>
              <a:t>I</a:t>
            </a:r>
            <a:r>
              <a:rPr i="0" lang="en-US" sz="1900" u="none" cap="none" strike="noStrike">
                <a:solidFill>
                  <a:srgbClr val="000000"/>
                </a:solidFill>
                <a:latin typeface="Nunito"/>
                <a:ea typeface="Nunito"/>
                <a:cs typeface="Nunito"/>
                <a:sym typeface="Nunito"/>
              </a:rPr>
              <a:t>mage</a:t>
            </a:r>
            <a:r>
              <a:rPr lang="en-US" sz="1900">
                <a:latin typeface="Nunito"/>
                <a:ea typeface="Nunito"/>
                <a:cs typeface="Nunito"/>
                <a:sym typeface="Nunito"/>
              </a:rPr>
              <a:t>N</a:t>
            </a:r>
            <a:r>
              <a:rPr i="0" lang="en-US" sz="1900" u="none" cap="none" strike="noStrike">
                <a:solidFill>
                  <a:srgbClr val="000000"/>
                </a:solidFill>
                <a:latin typeface="Nunito"/>
                <a:ea typeface="Nunito"/>
                <a:cs typeface="Nunito"/>
                <a:sym typeface="Nunito"/>
              </a:rPr>
              <a:t>et winner with top-5 error rate of 2.99</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Ensemble approach, not very interesting</a:t>
            </a:r>
            <a:endParaRPr i="0" sz="1900" u="none" cap="none" strike="noStrike">
              <a:solidFill>
                <a:srgbClr val="000000"/>
              </a:solidFill>
              <a:latin typeface="Nunito"/>
              <a:ea typeface="Nunito"/>
              <a:cs typeface="Nunito"/>
              <a:sym typeface="Nunito"/>
            </a:endParaRPr>
          </a:p>
          <a:p>
            <a:pPr indent="0" lvl="1"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Nunito"/>
              <a:ea typeface="Nunito"/>
              <a:cs typeface="Nunito"/>
              <a:sym typeface="Nunito"/>
            </a:endParaRPr>
          </a:p>
          <a:p>
            <a:pPr indent="0" lvl="0" marL="2540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Nunito"/>
                <a:ea typeface="Nunito"/>
                <a:cs typeface="Nunito"/>
                <a:sym typeface="Nunito"/>
              </a:rPr>
              <a:t>7.	SENet (2017)</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2016 ImageNet winner with top-5 error rate of 2.251</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Clr>
                <a:srgbClr val="000000"/>
              </a:buClr>
              <a:buSzPts val="1900"/>
              <a:buFont typeface="Nunito"/>
              <a:buChar char="•"/>
            </a:pPr>
            <a:r>
              <a:rPr i="0" lang="en-US" sz="1900" u="none" cap="none" strike="noStrike">
                <a:solidFill>
                  <a:srgbClr val="000000"/>
                </a:solidFill>
                <a:latin typeface="Nunito"/>
                <a:ea typeface="Nunito"/>
                <a:cs typeface="Nunito"/>
                <a:sym typeface="Nunito"/>
              </a:rPr>
              <a:t>Work by Momenta</a:t>
            </a:r>
            <a:endParaRPr i="0" sz="1900" u="none" cap="none" strike="noStrike">
              <a:solidFill>
                <a:srgbClr val="000000"/>
              </a:solidFill>
              <a:latin typeface="Nunito"/>
              <a:ea typeface="Nunito"/>
              <a:cs typeface="Nunito"/>
              <a:sym typeface="Nunito"/>
            </a:endParaRPr>
          </a:p>
          <a:p>
            <a:pPr indent="-450850" lvl="1" marL="1206500" marR="0" rtl="0" algn="l">
              <a:lnSpc>
                <a:spcPct val="100000"/>
              </a:lnSpc>
              <a:spcBef>
                <a:spcPts val="0"/>
              </a:spcBef>
              <a:spcAft>
                <a:spcPts val="0"/>
              </a:spcAft>
              <a:buSzPts val="1900"/>
              <a:buFont typeface="Nunito"/>
              <a:buChar char="•"/>
            </a:pPr>
            <a:r>
              <a:rPr lang="en-US" sz="1900">
                <a:latin typeface="Nunito"/>
                <a:ea typeface="Nunito"/>
                <a:cs typeface="Nunito"/>
                <a:sym typeface="Nunito"/>
              </a:rPr>
              <a:t>The last ImageNet challenge</a:t>
            </a:r>
            <a:endParaRPr sz="1900">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ge20a76ce30_7_74"/>
          <p:cNvSpPr txBox="1"/>
          <p:nvPr/>
        </p:nvSpPr>
        <p:spPr>
          <a:xfrm>
            <a:off x="593065" y="1432941"/>
            <a:ext cx="10470600" cy="1513500"/>
          </a:xfrm>
          <a:prstGeom prst="rect">
            <a:avLst/>
          </a:prstGeom>
          <a:noFill/>
          <a:ln>
            <a:noFill/>
          </a:ln>
        </p:spPr>
        <p:txBody>
          <a:bodyPr anchorCtr="0" anchor="t" bIns="0" lIns="0" spcFirstLastPara="1" rIns="0" wrap="square" tIns="35600">
            <a:spAutoFit/>
          </a:bodyPr>
          <a:lstStyle/>
          <a:p>
            <a:pPr indent="0" lvl="0" marL="0" marR="0" rtl="0" algn="l">
              <a:lnSpc>
                <a:spcPct val="100000"/>
              </a:lnSpc>
              <a:spcBef>
                <a:spcPts val="0"/>
              </a:spcBef>
              <a:spcAft>
                <a:spcPts val="0"/>
              </a:spcAft>
              <a:buNone/>
            </a:pPr>
            <a:r>
              <a:rPr b="1" i="0" lang="en-US" sz="1900" u="none" cap="none" strike="noStrike">
                <a:latin typeface="Nunito"/>
                <a:ea typeface="Nunito"/>
                <a:cs typeface="Nunito"/>
                <a:sym typeface="Nunito"/>
              </a:rPr>
              <a:t>Image </a:t>
            </a:r>
            <a:r>
              <a:rPr b="1" lang="en-US" sz="1900">
                <a:latin typeface="Nunito"/>
                <a:ea typeface="Nunito"/>
                <a:cs typeface="Nunito"/>
                <a:sym typeface="Nunito"/>
              </a:rPr>
              <a:t>A</a:t>
            </a:r>
            <a:r>
              <a:rPr b="1" i="0" lang="en-US" sz="1900" u="none" cap="none" strike="noStrike">
                <a:latin typeface="Nunito"/>
                <a:ea typeface="Nunito"/>
                <a:cs typeface="Nunito"/>
                <a:sym typeface="Nunito"/>
              </a:rPr>
              <a:t>ugmentation </a:t>
            </a:r>
            <a:r>
              <a:rPr i="0" lang="en-US" sz="1900" u="none" cap="none" strike="noStrike">
                <a:latin typeface="Nunito"/>
                <a:ea typeface="Nunito"/>
                <a:cs typeface="Nunito"/>
                <a:sym typeface="Nunito"/>
              </a:rPr>
              <a:t>artificially creates training images through different ways of processing or</a:t>
            </a:r>
            <a:r>
              <a:rPr lang="en-US" sz="1900">
                <a:latin typeface="Nunito"/>
                <a:ea typeface="Nunito"/>
                <a:cs typeface="Nunito"/>
                <a:sym typeface="Nunito"/>
              </a:rPr>
              <a:t> </a:t>
            </a:r>
            <a:r>
              <a:rPr i="0" lang="en-US" sz="1900" u="none" cap="none" strike="noStrike">
                <a:latin typeface="Nunito"/>
                <a:ea typeface="Nunito"/>
                <a:cs typeface="Nunito"/>
                <a:sym typeface="Nunito"/>
              </a:rPr>
              <a:t>combinations of multiple processing, such as random rotation, shifts, shear and flips.</a:t>
            </a:r>
            <a:endParaRPr i="0" sz="1900" u="none" cap="none" strike="noStrike">
              <a:latin typeface="Nunito"/>
              <a:ea typeface="Nunito"/>
              <a:cs typeface="Nunito"/>
              <a:sym typeface="Nunito"/>
            </a:endParaRPr>
          </a:p>
          <a:p>
            <a:pPr indent="-222250" lvl="0" marL="241300" marR="0" rtl="0" algn="l">
              <a:lnSpc>
                <a:spcPct val="100000"/>
              </a:lnSpc>
              <a:spcBef>
                <a:spcPts val="1200"/>
              </a:spcBef>
              <a:spcAft>
                <a:spcPts val="0"/>
              </a:spcAft>
              <a:buSzPts val="1900"/>
              <a:buFont typeface="Nunito"/>
              <a:buChar char="•"/>
            </a:pPr>
            <a:r>
              <a:rPr i="0" lang="en-US" sz="1900" u="none" cap="none" strike="noStrike">
                <a:latin typeface="Nunito"/>
                <a:ea typeface="Nunito"/>
                <a:cs typeface="Nunito"/>
                <a:sym typeface="Nunito"/>
              </a:rPr>
              <a:t>Very easy</a:t>
            </a:r>
            <a:r>
              <a:rPr lang="en-US" sz="1900">
                <a:latin typeface="Nunito"/>
                <a:ea typeface="Nunito"/>
                <a:cs typeface="Nunito"/>
                <a:sym typeface="Nunito"/>
              </a:rPr>
              <a:t> </a:t>
            </a:r>
            <a:r>
              <a:rPr i="0" lang="en-US" sz="1900" u="none" cap="none" strike="noStrike">
                <a:latin typeface="Nunito"/>
                <a:ea typeface="Nunito"/>
                <a:cs typeface="Nunito"/>
                <a:sym typeface="Nunito"/>
              </a:rPr>
              <a:t>to implement, gives good</a:t>
            </a:r>
            <a:r>
              <a:rPr lang="en-US" sz="1900">
                <a:latin typeface="Nunito"/>
                <a:ea typeface="Nunito"/>
                <a:cs typeface="Nunito"/>
                <a:sym typeface="Nunito"/>
              </a:rPr>
              <a:t> </a:t>
            </a:r>
            <a:r>
              <a:rPr i="0" lang="en-US" sz="1900" u="none" cap="none" strike="noStrike">
                <a:latin typeface="Nunito"/>
                <a:ea typeface="Nunito"/>
                <a:cs typeface="Nunito"/>
                <a:sym typeface="Nunito"/>
              </a:rPr>
              <a:t>results especially on small datasets.</a:t>
            </a:r>
            <a:endParaRPr i="0" sz="1900" u="none" cap="none" strike="noStrike">
              <a:latin typeface="Nunito"/>
              <a:ea typeface="Nunito"/>
              <a:cs typeface="Nunito"/>
              <a:sym typeface="Nunito"/>
            </a:endParaRPr>
          </a:p>
          <a:p>
            <a:pPr indent="-222250" lvl="0" marL="241300" marR="0" rtl="0" algn="l">
              <a:lnSpc>
                <a:spcPct val="100000"/>
              </a:lnSpc>
              <a:spcBef>
                <a:spcPts val="1200"/>
              </a:spcBef>
              <a:spcAft>
                <a:spcPts val="0"/>
              </a:spcAft>
              <a:buSzPts val="1900"/>
              <a:buFont typeface="Nunito"/>
              <a:buChar char="•"/>
            </a:pPr>
            <a:r>
              <a:rPr i="0" lang="en-US" sz="1900" u="none" cap="none" strike="noStrike">
                <a:latin typeface="Nunito"/>
                <a:ea typeface="Nunito"/>
                <a:cs typeface="Nunito"/>
                <a:sym typeface="Nunito"/>
              </a:rPr>
              <a:t>Easily fits into framework of noise / marginalization.</a:t>
            </a:r>
            <a:endParaRPr i="0" sz="1900" u="none" cap="none" strike="noStrike">
              <a:latin typeface="Nunito"/>
              <a:ea typeface="Nunito"/>
              <a:cs typeface="Nunito"/>
              <a:sym typeface="Nunito"/>
            </a:endParaRPr>
          </a:p>
        </p:txBody>
      </p:sp>
      <p:sp>
        <p:nvSpPr>
          <p:cNvPr id="978" name="Google Shape;978;ge20a76ce30_7_74"/>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Data Augmentation</a:t>
            </a:r>
            <a:endParaRPr sz="4000">
              <a:solidFill>
                <a:srgbClr val="0F3FA8"/>
              </a:solidFill>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ge20a76ce30_7_39"/>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Clr>
                <a:srgbClr val="000000"/>
              </a:buClr>
              <a:buSzPts val="1500"/>
              <a:buFont typeface="Arial"/>
              <a:buNone/>
            </a:pPr>
            <a:fld id="{00000000-1234-1234-1234-123412341234}" type="slidenum">
              <a:rPr lang="en-US"/>
              <a:t>‹#›</a:t>
            </a:fld>
            <a:endParaRPr b="1" sz="1100">
              <a:solidFill>
                <a:srgbClr val="434343"/>
              </a:solidFill>
              <a:latin typeface="Nunito"/>
              <a:ea typeface="Nunito"/>
              <a:cs typeface="Nunito"/>
              <a:sym typeface="Nunito"/>
            </a:endParaRPr>
          </a:p>
        </p:txBody>
      </p:sp>
      <p:sp>
        <p:nvSpPr>
          <p:cNvPr id="985" name="Google Shape;985;ge20a76ce30_7_39"/>
          <p:cNvSpPr txBox="1"/>
          <p:nvPr/>
        </p:nvSpPr>
        <p:spPr>
          <a:xfrm>
            <a:off x="823733" y="1149400"/>
            <a:ext cx="107853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latin typeface="Nunito"/>
              <a:ea typeface="Nunito"/>
              <a:cs typeface="Nunito"/>
              <a:sym typeface="Nunito"/>
            </a:endParaRPr>
          </a:p>
        </p:txBody>
      </p:sp>
      <p:sp>
        <p:nvSpPr>
          <p:cNvPr id="986" name="Google Shape;986;ge20a76ce30_7_39"/>
          <p:cNvSpPr txBox="1"/>
          <p:nvPr/>
        </p:nvSpPr>
        <p:spPr>
          <a:xfrm>
            <a:off x="799191" y="1149411"/>
            <a:ext cx="10593600" cy="4248300"/>
          </a:xfrm>
          <a:prstGeom prst="rect">
            <a:avLst/>
          </a:prstGeom>
          <a:noFill/>
          <a:ln>
            <a:noFill/>
          </a:ln>
        </p:spPr>
        <p:txBody>
          <a:bodyPr anchorCtr="0" anchor="t" bIns="121900" lIns="121900" spcFirstLastPara="1" rIns="121900" wrap="square" tIns="121900">
            <a:spAutoFit/>
          </a:bodyPr>
          <a:lstStyle/>
          <a:p>
            <a:pPr indent="-355600" lvl="0" marL="457200" marR="0" rtl="0" algn="l">
              <a:lnSpc>
                <a:spcPct val="150000"/>
              </a:lnSpc>
              <a:spcBef>
                <a:spcPts val="0"/>
              </a:spcBef>
              <a:spcAft>
                <a:spcPts val="0"/>
              </a:spcAft>
              <a:buSzPts val="2000"/>
              <a:buFont typeface="Nunito"/>
              <a:buChar char="●"/>
            </a:pPr>
            <a:r>
              <a:rPr i="0" lang="en-US" sz="2000" u="none" cap="none" strike="noStrike">
                <a:highlight>
                  <a:srgbClr val="FFFFFF"/>
                </a:highlight>
                <a:latin typeface="Nunito"/>
                <a:ea typeface="Nunito"/>
                <a:cs typeface="Nunito"/>
                <a:sym typeface="Nunito"/>
              </a:rPr>
              <a:t>Batch </a:t>
            </a:r>
            <a:r>
              <a:rPr lang="en-US" sz="2000">
                <a:highlight>
                  <a:srgbClr val="FFFFFF"/>
                </a:highlight>
                <a:latin typeface="Nunito"/>
                <a:ea typeface="Nunito"/>
                <a:cs typeface="Nunito"/>
                <a:sym typeface="Nunito"/>
              </a:rPr>
              <a:t>N</a:t>
            </a:r>
            <a:r>
              <a:rPr i="0" lang="en-US" sz="2000" u="none" cap="none" strike="noStrike">
                <a:highlight>
                  <a:srgbClr val="FFFFFF"/>
                </a:highlight>
                <a:latin typeface="Nunito"/>
                <a:ea typeface="Nunito"/>
                <a:cs typeface="Nunito"/>
                <a:sym typeface="Nunito"/>
              </a:rPr>
              <a:t>ormalization (BN) may be used on the inputs to the layer before or after the activation function in the previous layer.</a:t>
            </a:r>
            <a:endParaRPr i="0" sz="2000" u="none" cap="none" strike="noStrike">
              <a:highlight>
                <a:srgbClr val="FFFFFF"/>
              </a:highlight>
              <a:latin typeface="Nunito"/>
              <a:ea typeface="Nunito"/>
              <a:cs typeface="Nunito"/>
              <a:sym typeface="Nunito"/>
            </a:endParaRPr>
          </a:p>
          <a:p>
            <a:pPr indent="-355600" lvl="0" marL="457200" marR="0" rtl="0" algn="l">
              <a:lnSpc>
                <a:spcPct val="150000"/>
              </a:lnSpc>
              <a:spcBef>
                <a:spcPts val="0"/>
              </a:spcBef>
              <a:spcAft>
                <a:spcPts val="0"/>
              </a:spcAft>
              <a:buSzPts val="2000"/>
              <a:buFont typeface="Helvetica Neue"/>
              <a:buChar char="●"/>
            </a:pPr>
            <a:r>
              <a:rPr i="0" lang="en-US" sz="2000" u="none" cap="none" strike="noStrike">
                <a:highlight>
                  <a:srgbClr val="FFFFFF"/>
                </a:highlight>
                <a:latin typeface="Nunito"/>
                <a:ea typeface="Nunito"/>
                <a:cs typeface="Nunito"/>
                <a:sym typeface="Nunito"/>
              </a:rPr>
              <a:t>It may be more appropriate </a:t>
            </a:r>
            <a:r>
              <a:rPr b="1" i="0" lang="en-US" sz="2000" u="none" cap="none" strike="noStrike">
                <a:highlight>
                  <a:srgbClr val="FFFFFF"/>
                </a:highlight>
                <a:latin typeface="Nunito"/>
                <a:ea typeface="Nunito"/>
                <a:cs typeface="Nunito"/>
                <a:sym typeface="Nunito"/>
              </a:rPr>
              <a:t>after</a:t>
            </a:r>
            <a:r>
              <a:rPr i="0" lang="en-US" sz="2000" u="none" cap="none" strike="noStrike">
                <a:highlight>
                  <a:srgbClr val="FFFFFF"/>
                </a:highlight>
                <a:latin typeface="Nunito"/>
                <a:ea typeface="Nunito"/>
                <a:cs typeface="Nunito"/>
                <a:sym typeface="Nunito"/>
              </a:rPr>
              <a:t> the activation function if for s-shaped functions like the hyperbolic tangent and logistic function.</a:t>
            </a:r>
            <a:endParaRPr i="0" sz="2000" u="none" cap="none" strike="noStrike">
              <a:highlight>
                <a:srgbClr val="FFFFFF"/>
              </a:highlight>
              <a:latin typeface="Nunito"/>
              <a:ea typeface="Nunito"/>
              <a:cs typeface="Nunito"/>
              <a:sym typeface="Nunito"/>
            </a:endParaRPr>
          </a:p>
          <a:p>
            <a:pPr indent="-355600" lvl="0" marL="457200" marR="0" rtl="0" algn="l">
              <a:lnSpc>
                <a:spcPct val="150000"/>
              </a:lnSpc>
              <a:spcBef>
                <a:spcPts val="0"/>
              </a:spcBef>
              <a:spcAft>
                <a:spcPts val="0"/>
              </a:spcAft>
              <a:buSzPts val="2000"/>
              <a:buFont typeface="Helvetica Neue"/>
              <a:buChar char="●"/>
            </a:pPr>
            <a:r>
              <a:rPr i="0" lang="en-US" sz="2000" u="none" cap="none" strike="noStrike">
                <a:highlight>
                  <a:srgbClr val="FFFFFF"/>
                </a:highlight>
                <a:latin typeface="Nunito"/>
                <a:ea typeface="Nunito"/>
                <a:cs typeface="Nunito"/>
                <a:sym typeface="Nunito"/>
              </a:rPr>
              <a:t>It may be appropriate </a:t>
            </a:r>
            <a:r>
              <a:rPr b="1" i="0" lang="en-US" sz="2000" u="none" cap="none" strike="noStrike">
                <a:highlight>
                  <a:srgbClr val="FFFFFF"/>
                </a:highlight>
                <a:latin typeface="Nunito"/>
                <a:ea typeface="Nunito"/>
                <a:cs typeface="Nunito"/>
                <a:sym typeface="Nunito"/>
              </a:rPr>
              <a:t>before</a:t>
            </a:r>
            <a:r>
              <a:rPr i="0" lang="en-US" sz="2000" u="none" cap="none" strike="noStrike">
                <a:highlight>
                  <a:srgbClr val="FFFFFF"/>
                </a:highlight>
                <a:latin typeface="Nunito"/>
                <a:ea typeface="Nunito"/>
                <a:cs typeface="Nunito"/>
                <a:sym typeface="Nunito"/>
              </a:rPr>
              <a:t> the activation function for activations that may result in non-Gaussian distributions like the rectified linear activation function, the modern default for most network types.</a:t>
            </a:r>
            <a:endParaRPr i="0" sz="2000" u="none" cap="none" strike="noStrike">
              <a:highlight>
                <a:srgbClr val="FFFFFF"/>
              </a:highlight>
              <a:latin typeface="Nunito"/>
              <a:ea typeface="Nunito"/>
              <a:cs typeface="Nunito"/>
              <a:sym typeface="Nunito"/>
            </a:endParaRPr>
          </a:p>
          <a:p>
            <a:pPr indent="-355600" lvl="0" marL="457200" marR="0" rtl="0" algn="l">
              <a:lnSpc>
                <a:spcPct val="150000"/>
              </a:lnSpc>
              <a:spcBef>
                <a:spcPts val="0"/>
              </a:spcBef>
              <a:spcAft>
                <a:spcPts val="0"/>
              </a:spcAft>
              <a:buSzPts val="2000"/>
              <a:buFont typeface="Nunito"/>
              <a:buChar char="●"/>
            </a:pPr>
            <a:r>
              <a:rPr i="0" lang="en-US" sz="2000" u="none" cap="none" strike="noStrike">
                <a:highlight>
                  <a:srgbClr val="FFFFFF"/>
                </a:highlight>
                <a:latin typeface="Nunito"/>
                <a:ea typeface="Nunito"/>
                <a:cs typeface="Nunito"/>
                <a:sym typeface="Nunito"/>
              </a:rPr>
              <a:t>Using </a:t>
            </a:r>
            <a:r>
              <a:rPr lang="en-US" sz="2000">
                <a:highlight>
                  <a:srgbClr val="FFFFFF"/>
                </a:highlight>
                <a:latin typeface="Nunito"/>
                <a:ea typeface="Nunito"/>
                <a:cs typeface="Nunito"/>
                <a:sym typeface="Nunito"/>
              </a:rPr>
              <a:t>B</a:t>
            </a:r>
            <a:r>
              <a:rPr i="0" lang="en-US" sz="2000" u="none" cap="none" strike="noStrike">
                <a:highlight>
                  <a:srgbClr val="FFFFFF"/>
                </a:highlight>
                <a:latin typeface="Nunito"/>
                <a:ea typeface="Nunito"/>
                <a:cs typeface="Nunito"/>
                <a:sym typeface="Nunito"/>
              </a:rPr>
              <a:t>atch </a:t>
            </a:r>
            <a:r>
              <a:rPr lang="en-US" sz="2000">
                <a:highlight>
                  <a:srgbClr val="FFFFFF"/>
                </a:highlight>
                <a:latin typeface="Nunito"/>
                <a:ea typeface="Nunito"/>
                <a:cs typeface="Nunito"/>
                <a:sym typeface="Nunito"/>
              </a:rPr>
              <a:t>N</a:t>
            </a:r>
            <a:r>
              <a:rPr i="0" lang="en-US" sz="2000" u="none" cap="none" strike="noStrike">
                <a:highlight>
                  <a:srgbClr val="FFFFFF"/>
                </a:highlight>
                <a:latin typeface="Nunito"/>
                <a:ea typeface="Nunito"/>
                <a:cs typeface="Nunito"/>
                <a:sym typeface="Nunito"/>
              </a:rPr>
              <a:t>orm totally depends on the problem, it should be used when the absolute scale of the features does not matter.</a:t>
            </a:r>
            <a:endParaRPr i="0" sz="2000" u="none" cap="none" strike="noStrike">
              <a:latin typeface="Nunito"/>
              <a:ea typeface="Nunito"/>
              <a:cs typeface="Nunito"/>
              <a:sym typeface="Nunito"/>
            </a:endParaRPr>
          </a:p>
        </p:txBody>
      </p:sp>
      <p:sp>
        <p:nvSpPr>
          <p:cNvPr id="987" name="Google Shape;987;ge20a76ce30_7_39"/>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Guidelines for Batch Normalization</a:t>
            </a:r>
            <a:endParaRPr sz="4000">
              <a:solidFill>
                <a:srgbClr val="0F3FA8"/>
              </a:solidFill>
              <a:latin typeface="Nunito"/>
              <a:ea typeface="Nunito"/>
              <a:cs typeface="Nunito"/>
              <a:sym typeface="Nuni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ge20a76ce30_7_30"/>
          <p:cNvSpPr txBox="1"/>
          <p:nvPr>
            <p:ph type="title"/>
          </p:nvPr>
        </p:nvSpPr>
        <p:spPr>
          <a:xfrm>
            <a:off x="938675" y="1170025"/>
            <a:ext cx="10919100" cy="4309800"/>
          </a:xfrm>
          <a:prstGeom prst="rect">
            <a:avLst/>
          </a:prstGeom>
          <a:noFill/>
          <a:ln>
            <a:noFill/>
          </a:ln>
        </p:spPr>
        <p:txBody>
          <a:bodyPr anchorCtr="0" anchor="t" bIns="0" lIns="0" spcFirstLastPara="1" rIns="0" wrap="square" tIns="0">
            <a:spAutoFit/>
          </a:bodyPr>
          <a:lstStyle/>
          <a:p>
            <a:pPr indent="-355600" lvl="0" marL="457200" rtl="0" algn="l">
              <a:lnSpc>
                <a:spcPct val="100000"/>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Batch Normalization should be used deeper in the network.</a:t>
            </a:r>
            <a:endParaRPr b="0" sz="20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t/>
            </a:r>
            <a:endParaRPr b="0" sz="2000">
              <a:solidFill>
                <a:srgbClr val="000000"/>
              </a:solidFill>
              <a:latin typeface="Nunito"/>
              <a:ea typeface="Nunito"/>
              <a:cs typeface="Nunito"/>
              <a:sym typeface="Nunito"/>
            </a:endParaRPr>
          </a:p>
          <a:p>
            <a:pPr indent="-355600" lvl="0" marL="457200" rtl="0" algn="l">
              <a:lnSpc>
                <a:spcPct val="100000"/>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Batch Normalization often leads to a worse performance when it’s combined with dropout,  in both theoretical and statistical aspects. </a:t>
            </a:r>
            <a:endParaRPr b="0" sz="20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t/>
            </a:r>
            <a:endParaRPr b="0" sz="2000">
              <a:solidFill>
                <a:srgbClr val="000000"/>
              </a:solidFill>
              <a:latin typeface="Nunito"/>
              <a:ea typeface="Nunito"/>
              <a:cs typeface="Nunito"/>
              <a:sym typeface="Nunito"/>
            </a:endParaRPr>
          </a:p>
          <a:p>
            <a:pPr indent="-355600" lvl="0" marL="457200" rtl="0" algn="l">
              <a:lnSpc>
                <a:spcPct val="100000"/>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Theoretically, Dropout shifts the variance of a specific neural unit when we transfer the state of that network from train to test. </a:t>
            </a:r>
            <a:endParaRPr b="0" sz="20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t/>
            </a:r>
            <a:endParaRPr b="0" sz="2000">
              <a:solidFill>
                <a:srgbClr val="000000"/>
              </a:solidFill>
              <a:latin typeface="Nunito"/>
              <a:ea typeface="Nunito"/>
              <a:cs typeface="Nunito"/>
              <a:sym typeface="Nunito"/>
            </a:endParaRPr>
          </a:p>
          <a:p>
            <a:pPr indent="-355600" lvl="0" marL="457200" rtl="0" algn="l">
              <a:lnSpc>
                <a:spcPct val="100000"/>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However, BN would maintain its statistical variance, which is accumulated from the entire learning procedure, in the test phase.</a:t>
            </a:r>
            <a:endParaRPr b="0" sz="20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t/>
            </a:r>
            <a:endParaRPr b="0" sz="2000">
              <a:solidFill>
                <a:srgbClr val="000000"/>
              </a:solidFill>
              <a:latin typeface="Nunito"/>
              <a:ea typeface="Nunito"/>
              <a:cs typeface="Nunito"/>
              <a:sym typeface="Nunito"/>
            </a:endParaRPr>
          </a:p>
          <a:p>
            <a:pPr indent="-355600" lvl="0" marL="457200" rtl="0" algn="l">
              <a:lnSpc>
                <a:spcPct val="100000"/>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The inconsistency of that variance (we call this the “variance shift”) causes the unstable numerical behavior in inference that finally leads to more erroneous predictions, when we apply Dropout before BN. </a:t>
            </a:r>
            <a:endParaRPr b="0" sz="2000">
              <a:solidFill>
                <a:srgbClr val="000000"/>
              </a:solidFill>
              <a:latin typeface="Nunito"/>
              <a:ea typeface="Nunito"/>
              <a:cs typeface="Nunito"/>
              <a:sym typeface="Nunito"/>
            </a:endParaRPr>
          </a:p>
        </p:txBody>
      </p:sp>
      <p:sp>
        <p:nvSpPr>
          <p:cNvPr id="993" name="Google Shape;993;ge20a76ce30_7_30"/>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Guidelines for Batch Normalization</a:t>
            </a:r>
            <a:endParaRPr sz="4000">
              <a:solidFill>
                <a:srgbClr val="0F3FA8"/>
              </a:solidFill>
              <a:latin typeface="Nunito"/>
              <a:ea typeface="Nunito"/>
              <a:cs typeface="Nunito"/>
              <a:sym typeface="Nuni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ge20a76c586_0_821"/>
          <p:cNvSpPr txBox="1"/>
          <p:nvPr>
            <p:ph type="title"/>
          </p:nvPr>
        </p:nvSpPr>
        <p:spPr>
          <a:xfrm>
            <a:off x="813200" y="1264333"/>
            <a:ext cx="11378700" cy="3666300"/>
          </a:xfrm>
          <a:prstGeom prst="rect">
            <a:avLst/>
          </a:prstGeom>
          <a:noFill/>
          <a:ln>
            <a:noFill/>
          </a:ln>
        </p:spPr>
        <p:txBody>
          <a:bodyPr anchorCtr="0" anchor="t" bIns="0" lIns="0" spcFirstLastPara="1" rIns="0" wrap="square" tIns="0">
            <a:spAutoFit/>
          </a:bodyPr>
          <a:lstStyle/>
          <a:p>
            <a:pPr indent="-355600" lvl="0" marL="457200" marR="812800" rtl="0" algn="l">
              <a:lnSpc>
                <a:spcPct val="218181"/>
              </a:lnSpc>
              <a:spcBef>
                <a:spcPts val="4300"/>
              </a:spcBef>
              <a:spcAft>
                <a:spcPts val="0"/>
              </a:spcAft>
              <a:buClr>
                <a:srgbClr val="000000"/>
              </a:buClr>
              <a:buSzPts val="2000"/>
              <a:buChar char="●"/>
            </a:pPr>
            <a:r>
              <a:rPr b="0" lang="en-US" sz="2000">
                <a:solidFill>
                  <a:srgbClr val="000000"/>
                </a:solidFill>
                <a:latin typeface="Nunito"/>
                <a:ea typeface="Nunito"/>
                <a:cs typeface="Nunito"/>
                <a:sym typeface="Nunito"/>
              </a:rPr>
              <a:t>Batch Normalization</a:t>
            </a:r>
            <a:r>
              <a:rPr b="0" lang="en-US" sz="2000">
                <a:solidFill>
                  <a:srgbClr val="000000"/>
                </a:solidFill>
                <a:latin typeface="Nunito"/>
                <a:ea typeface="Nunito"/>
                <a:cs typeface="Nunito"/>
                <a:sym typeface="Nunito"/>
              </a:rPr>
              <a:t> changes the absolute scale of the features according to the batch statistics, which is a random variable, while the relative distances between features are preserved. </a:t>
            </a:r>
            <a:endParaRPr b="0" sz="2000">
              <a:solidFill>
                <a:srgbClr val="000000"/>
              </a:solidFill>
              <a:latin typeface="Nunito"/>
              <a:ea typeface="Nunito"/>
              <a:cs typeface="Nunito"/>
              <a:sym typeface="Nunito"/>
            </a:endParaRPr>
          </a:p>
          <a:p>
            <a:pPr indent="-355600" lvl="0" marL="457200" marR="812800" rtl="0" algn="l">
              <a:lnSpc>
                <a:spcPct val="218181"/>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This is completely fine for classification and segmentation tasks, where semantics of the image are invariant to arbitrary scaling and shifting of the channel values. </a:t>
            </a:r>
            <a:endParaRPr b="0" sz="2000">
              <a:solidFill>
                <a:srgbClr val="000000"/>
              </a:solidFill>
              <a:latin typeface="Nunito"/>
              <a:ea typeface="Nunito"/>
              <a:cs typeface="Nunito"/>
              <a:sym typeface="Nunito"/>
            </a:endParaRPr>
          </a:p>
          <a:p>
            <a:pPr indent="0" lvl="0" marL="0" rtl="0" algn="l">
              <a:lnSpc>
                <a:spcPct val="100000"/>
              </a:lnSpc>
              <a:spcBef>
                <a:spcPts val="0"/>
              </a:spcBef>
              <a:spcAft>
                <a:spcPts val="0"/>
              </a:spcAft>
              <a:buSzPts val="2900"/>
              <a:buNone/>
            </a:pPr>
            <a:r>
              <a:t/>
            </a:r>
            <a:endParaRPr sz="2000">
              <a:solidFill>
                <a:srgbClr val="000000"/>
              </a:solidFill>
              <a:latin typeface="Nunito"/>
              <a:ea typeface="Nunito"/>
              <a:cs typeface="Nunito"/>
              <a:sym typeface="Nunito"/>
            </a:endParaRPr>
          </a:p>
        </p:txBody>
      </p:sp>
      <p:sp>
        <p:nvSpPr>
          <p:cNvPr id="999" name="Google Shape;999;ge20a76c586_0_821"/>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Why Batch Norm Works for ConvNets</a:t>
            </a:r>
            <a:endParaRPr sz="4000">
              <a:solidFill>
                <a:srgbClr val="0F3FA8"/>
              </a:solidFill>
              <a:latin typeface="Nunito"/>
              <a:ea typeface="Nunito"/>
              <a:cs typeface="Nunito"/>
              <a:sym typeface="Nuni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ge20a76ce30_7_16"/>
          <p:cNvSpPr txBox="1"/>
          <p:nvPr>
            <p:ph idx="12" type="sldNum"/>
          </p:nvPr>
        </p:nvSpPr>
        <p:spPr>
          <a:xfrm>
            <a:off x="10038706" y="6451398"/>
            <a:ext cx="251100" cy="23100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Clr>
                <a:srgbClr val="000000"/>
              </a:buClr>
              <a:buSzPts val="1500"/>
              <a:buFont typeface="Arial"/>
              <a:buNone/>
            </a:pPr>
            <a:fld id="{00000000-1234-1234-1234-123412341234}" type="slidenum">
              <a:rPr lang="en-US"/>
              <a:t>‹#›</a:t>
            </a:fld>
            <a:endParaRPr b="1" sz="1100">
              <a:solidFill>
                <a:srgbClr val="434343"/>
              </a:solidFill>
              <a:latin typeface="Nunito"/>
              <a:ea typeface="Nunito"/>
              <a:cs typeface="Nunito"/>
              <a:sym typeface="Nunito"/>
            </a:endParaRPr>
          </a:p>
        </p:txBody>
      </p:sp>
      <p:sp>
        <p:nvSpPr>
          <p:cNvPr id="1006" name="Google Shape;1006;ge20a76ce30_7_16"/>
          <p:cNvSpPr txBox="1"/>
          <p:nvPr>
            <p:ph type="title"/>
          </p:nvPr>
        </p:nvSpPr>
        <p:spPr>
          <a:xfrm>
            <a:off x="632175" y="1188801"/>
            <a:ext cx="10574400" cy="5988900"/>
          </a:xfrm>
          <a:prstGeom prst="rect">
            <a:avLst/>
          </a:prstGeom>
          <a:noFill/>
          <a:ln>
            <a:noFill/>
          </a:ln>
        </p:spPr>
        <p:txBody>
          <a:bodyPr anchorCtr="0" anchor="t" bIns="0" lIns="0" spcFirstLastPara="1" rIns="0" wrap="square" tIns="0">
            <a:spAutoFit/>
          </a:bodyPr>
          <a:lstStyle/>
          <a:p>
            <a:pPr indent="-355600" lvl="0" marL="457200" marR="812800" rtl="0" algn="l">
              <a:lnSpc>
                <a:spcPct val="218181"/>
              </a:lnSpc>
              <a:spcBef>
                <a:spcPts val="4300"/>
              </a:spcBef>
              <a:spcAft>
                <a:spcPts val="0"/>
              </a:spcAft>
              <a:buClr>
                <a:srgbClr val="000000"/>
              </a:buClr>
              <a:buSzPts val="2000"/>
              <a:buChar char="●"/>
            </a:pPr>
            <a:r>
              <a:rPr b="0" lang="en-US" sz="2000">
                <a:solidFill>
                  <a:srgbClr val="000000"/>
                </a:solidFill>
                <a:latin typeface="Nunito"/>
                <a:ea typeface="Nunito"/>
                <a:cs typeface="Nunito"/>
                <a:sym typeface="Nunito"/>
              </a:rPr>
              <a:t>Let’s say f</a:t>
            </a:r>
            <a:r>
              <a:rPr b="0" lang="en-US" sz="2000">
                <a:solidFill>
                  <a:srgbClr val="000000"/>
                </a:solidFill>
                <a:latin typeface="Nunito"/>
                <a:ea typeface="Nunito"/>
                <a:cs typeface="Nunito"/>
                <a:sym typeface="Nunito"/>
              </a:rPr>
              <a:t>or example, you run a batch of images of dogs and cats through Batch Norm. The absolute color information is lost, but the dogs will still look like dogs and cats will still look like cats. </a:t>
            </a:r>
            <a:endParaRPr b="0" sz="2000">
              <a:solidFill>
                <a:srgbClr val="000000"/>
              </a:solidFill>
              <a:latin typeface="Nunito"/>
              <a:ea typeface="Nunito"/>
              <a:cs typeface="Nunito"/>
              <a:sym typeface="Nunito"/>
            </a:endParaRPr>
          </a:p>
          <a:p>
            <a:pPr indent="-355600" lvl="0" marL="457200" marR="812800" rtl="0" algn="l">
              <a:lnSpc>
                <a:spcPct val="218181"/>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T</a:t>
            </a:r>
            <a:r>
              <a:rPr b="0" lang="en-US" sz="2000">
                <a:solidFill>
                  <a:srgbClr val="000000"/>
                </a:solidFill>
                <a:latin typeface="Nunito"/>
                <a:ea typeface="Nunito"/>
                <a:cs typeface="Nunito"/>
                <a:sym typeface="Nunito"/>
              </a:rPr>
              <a:t>he important information in the image data that distinguishes cats from dogs is preserved and the images can still be classified or segmented.</a:t>
            </a:r>
            <a:endParaRPr b="0" sz="2000">
              <a:solidFill>
                <a:srgbClr val="000000"/>
              </a:solidFill>
              <a:latin typeface="Nunito"/>
              <a:ea typeface="Nunito"/>
              <a:cs typeface="Nunito"/>
              <a:sym typeface="Nunito"/>
            </a:endParaRPr>
          </a:p>
          <a:p>
            <a:pPr indent="-355600" lvl="0" marL="457200" marR="812800" rtl="0" algn="l">
              <a:lnSpc>
                <a:spcPct val="218181"/>
              </a:lnSpc>
              <a:spcBef>
                <a:spcPts val="0"/>
              </a:spcBef>
              <a:spcAft>
                <a:spcPts val="0"/>
              </a:spcAft>
              <a:buClr>
                <a:srgbClr val="000000"/>
              </a:buClr>
              <a:buSzPts val="2000"/>
              <a:buChar char="●"/>
            </a:pPr>
            <a:r>
              <a:rPr b="0" lang="en-US" sz="2000">
                <a:solidFill>
                  <a:srgbClr val="000000"/>
                </a:solidFill>
                <a:latin typeface="Nunito"/>
                <a:ea typeface="Nunito"/>
                <a:cs typeface="Nunito"/>
                <a:sym typeface="Nunito"/>
              </a:rPr>
              <a:t>So in a dog/cat classification problem, as long as the features from an image of a dog remain more “dog-like” than “cat-like” after Batch Normalization, we do not worry too much about absolute level of dog-likeness.</a:t>
            </a:r>
            <a:endParaRPr b="0" sz="2000">
              <a:solidFill>
                <a:srgbClr val="000000"/>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500"/>
              <a:buFont typeface="Arial"/>
              <a:buNone/>
            </a:pPr>
            <a:r>
              <a:t/>
            </a:r>
            <a:endParaRPr sz="2000">
              <a:solidFill>
                <a:srgbClr val="000000"/>
              </a:solidFill>
              <a:latin typeface="Nunito"/>
              <a:ea typeface="Nunito"/>
              <a:cs typeface="Nunito"/>
              <a:sym typeface="Nunito"/>
            </a:endParaRPr>
          </a:p>
          <a:p>
            <a:pPr indent="0" lvl="0" marL="0" rtl="0" algn="l">
              <a:lnSpc>
                <a:spcPct val="100000"/>
              </a:lnSpc>
              <a:spcBef>
                <a:spcPts val="0"/>
              </a:spcBef>
              <a:spcAft>
                <a:spcPts val="0"/>
              </a:spcAft>
              <a:buSzPts val="2900"/>
              <a:buNone/>
            </a:pPr>
            <a:r>
              <a:t/>
            </a:r>
            <a:endParaRPr sz="2000">
              <a:solidFill>
                <a:srgbClr val="000000"/>
              </a:solidFill>
              <a:latin typeface="Nunito"/>
              <a:ea typeface="Nunito"/>
              <a:cs typeface="Nunito"/>
              <a:sym typeface="Nunito"/>
            </a:endParaRPr>
          </a:p>
        </p:txBody>
      </p:sp>
      <p:sp>
        <p:nvSpPr>
          <p:cNvPr id="1007" name="Google Shape;1007;ge20a76ce30_7_16"/>
          <p:cNvSpPr txBox="1"/>
          <p:nvPr>
            <p:ph type="title"/>
          </p:nvPr>
        </p:nvSpPr>
        <p:spPr>
          <a:xfrm>
            <a:off x="336600" y="239600"/>
            <a:ext cx="10161000" cy="629400"/>
          </a:xfrm>
          <a:prstGeom prst="rect">
            <a:avLst/>
          </a:prstGeom>
          <a:noFill/>
          <a:ln>
            <a:noFill/>
          </a:ln>
        </p:spPr>
        <p:txBody>
          <a:bodyPr anchorCtr="0" anchor="t" bIns="0" lIns="0" spcFirstLastPara="1" rIns="0" wrap="square" tIns="13450">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Why Batch Norm Works for ConvNets</a:t>
            </a:r>
            <a:endParaRPr sz="4000">
              <a:solidFill>
                <a:srgbClr val="0F3FA8"/>
              </a:solidFill>
              <a:latin typeface="Nunito"/>
              <a:ea typeface="Nunito"/>
              <a:cs typeface="Nunito"/>
              <a:sym typeface="Nuni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ge204299426_1_2"/>
          <p:cNvSpPr txBox="1"/>
          <p:nvPr>
            <p:ph type="title"/>
          </p:nvPr>
        </p:nvSpPr>
        <p:spPr>
          <a:xfrm>
            <a:off x="124673" y="11916833"/>
            <a:ext cx="26682000" cy="1240500"/>
          </a:xfrm>
          <a:prstGeom prst="rect">
            <a:avLst/>
          </a:prstGeom>
          <a:noFill/>
          <a:ln>
            <a:noFill/>
          </a:ln>
        </p:spPr>
        <p:txBody>
          <a:bodyPr anchorCtr="0" anchor="t" bIns="0" lIns="0" spcFirstLastPara="1" rIns="0" wrap="square" tIns="17125">
            <a:noAutofit/>
          </a:bodyPr>
          <a:lstStyle/>
          <a:p>
            <a:pPr indent="0" lvl="0" marL="0" rtl="0" algn="l">
              <a:lnSpc>
                <a:spcPct val="100000"/>
              </a:lnSpc>
              <a:spcBef>
                <a:spcPts val="0"/>
              </a:spcBef>
              <a:spcAft>
                <a:spcPts val="0"/>
              </a:spcAft>
              <a:buNone/>
            </a:pPr>
            <a:r>
              <a:t/>
            </a:r>
            <a:endParaRPr/>
          </a:p>
        </p:txBody>
      </p:sp>
      <p:sp>
        <p:nvSpPr>
          <p:cNvPr id="1015" name="Google Shape;1015;ge204299426_1_2"/>
          <p:cNvSpPr txBox="1"/>
          <p:nvPr>
            <p:ph idx="4294967295" type="sldNum"/>
          </p:nvPr>
        </p:nvSpPr>
        <p:spPr>
          <a:xfrm>
            <a:off x="11409045" y="6333134"/>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e20a76c586_0_419"/>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pic>
        <p:nvPicPr>
          <p:cNvPr id="278" name="Google Shape;278;ge20a76c586_0_419"/>
          <p:cNvPicPr preferRelativeResize="0"/>
          <p:nvPr/>
        </p:nvPicPr>
        <p:blipFill rotWithShape="1">
          <a:blip r:embed="rId3">
            <a:alphaModFix/>
          </a:blip>
          <a:srcRect b="0" l="0" r="0" t="0"/>
          <a:stretch/>
        </p:blipFill>
        <p:spPr>
          <a:xfrm>
            <a:off x="527921" y="1659110"/>
            <a:ext cx="11179008" cy="3037780"/>
          </a:xfrm>
          <a:prstGeom prst="rect">
            <a:avLst/>
          </a:prstGeom>
          <a:noFill/>
          <a:ln>
            <a:noFill/>
          </a:ln>
        </p:spPr>
      </p:pic>
      <p:sp>
        <p:nvSpPr>
          <p:cNvPr id="279" name="Google Shape;279;ge20a76c586_0_419"/>
          <p:cNvSpPr txBox="1"/>
          <p:nvPr/>
        </p:nvSpPr>
        <p:spPr>
          <a:xfrm>
            <a:off x="2509325" y="5185150"/>
            <a:ext cx="7428300" cy="983400"/>
          </a:xfrm>
          <a:prstGeom prst="rect">
            <a:avLst/>
          </a:prstGeom>
          <a:noFill/>
          <a:ln>
            <a:noFill/>
          </a:ln>
        </p:spPr>
        <p:txBody>
          <a:bodyPr anchorCtr="0" anchor="t" bIns="0" lIns="0" spcFirstLastPara="1" rIns="0" wrap="square" tIns="13450">
            <a:spAutoFit/>
          </a:bodyPr>
          <a:lstStyle/>
          <a:p>
            <a:pPr indent="-311150" lvl="0" marL="330200" marR="0" rtl="0" algn="l">
              <a:lnSpc>
                <a:spcPct val="100000"/>
              </a:lnSpc>
              <a:spcBef>
                <a:spcPts val="0"/>
              </a:spcBef>
              <a:spcAft>
                <a:spcPts val="0"/>
              </a:spcAft>
              <a:buClr>
                <a:srgbClr val="000000"/>
              </a:buClr>
              <a:buSzPts val="2100"/>
              <a:buFont typeface="Nunito"/>
              <a:buChar char="•"/>
            </a:pPr>
            <a:r>
              <a:rPr i="0" lang="en-US" sz="2100" u="none" cap="none" strike="noStrike">
                <a:solidFill>
                  <a:srgbClr val="000000"/>
                </a:solidFill>
                <a:latin typeface="Nunito"/>
                <a:ea typeface="Nunito"/>
                <a:cs typeface="Nunito"/>
                <a:sym typeface="Nunito"/>
              </a:rPr>
              <a:t>Conv filters were 5x5, applied at stride 1</a:t>
            </a:r>
            <a:endParaRPr i="0" sz="21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Nunito"/>
              <a:buChar char="•"/>
            </a:pPr>
            <a:r>
              <a:rPr i="0" lang="en-US" sz="2100" u="none" cap="none" strike="noStrike">
                <a:solidFill>
                  <a:srgbClr val="000000"/>
                </a:solidFill>
                <a:latin typeface="Nunito"/>
                <a:ea typeface="Nunito"/>
                <a:cs typeface="Nunito"/>
                <a:sym typeface="Nunito"/>
              </a:rPr>
              <a:t>Subsampling (Pooling) layers were 2x2 applied at stride 2</a:t>
            </a:r>
            <a:endParaRPr i="0" sz="21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Nunito"/>
              <a:buChar char="•"/>
            </a:pPr>
            <a:r>
              <a:rPr i="0" lang="en-US" sz="2100" u="none" cap="none" strike="noStrike">
                <a:solidFill>
                  <a:srgbClr val="000000"/>
                </a:solidFill>
                <a:latin typeface="Nunito"/>
                <a:ea typeface="Nunito"/>
                <a:cs typeface="Nunito"/>
                <a:sym typeface="Nunito"/>
              </a:rPr>
              <a:t>Architecture is [CONV-POOL-CONV-POOL-CONV-FC]</a:t>
            </a:r>
            <a:endParaRPr i="0" sz="2100" u="none" cap="none" strike="noStrike">
              <a:solidFill>
                <a:srgbClr val="000000"/>
              </a:solidFill>
              <a:latin typeface="Nunito"/>
              <a:ea typeface="Nunito"/>
              <a:cs typeface="Nunito"/>
              <a:sym typeface="Nunito"/>
            </a:endParaRPr>
          </a:p>
        </p:txBody>
      </p:sp>
      <p:sp>
        <p:nvSpPr>
          <p:cNvPr id="280" name="Google Shape;280;ge20a76c586_0_419"/>
          <p:cNvSpPr txBox="1"/>
          <p:nvPr/>
        </p:nvSpPr>
        <p:spPr>
          <a:xfrm>
            <a:off x="215624" y="6377944"/>
            <a:ext cx="8874600" cy="4857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 Gradient Based Learning Applied to Document Recognition, LeCun et al. (1998)</a:t>
            </a:r>
            <a:endParaRPr i="0" sz="1300" u="none" cap="none" strike="noStrike">
              <a:solidFill>
                <a:srgbClr val="000000"/>
              </a:solidFill>
              <a:latin typeface="Nunito"/>
              <a:ea typeface="Nunito"/>
              <a:cs typeface="Nunito"/>
              <a:sym typeface="Nunito"/>
            </a:endParaRPr>
          </a:p>
          <a:p>
            <a:pPr indent="0" lvl="0" marL="0" marR="0" rtl="0" algn="l">
              <a:lnSpc>
                <a:spcPct val="100000"/>
              </a:lnSpc>
              <a:spcBef>
                <a:spcPts val="800"/>
              </a:spcBef>
              <a:spcAft>
                <a:spcPts val="0"/>
              </a:spcAft>
              <a:buClr>
                <a:srgbClr val="000000"/>
              </a:buClr>
              <a:buSzPts val="1100"/>
              <a:buFont typeface="Arial"/>
              <a:buNone/>
            </a:pPr>
            <a:r>
              <a:t/>
            </a:r>
            <a:endParaRPr i="0" sz="1100" u="none" cap="none" strike="noStrike">
              <a:solidFill>
                <a:srgbClr val="000000"/>
              </a:solidFill>
              <a:latin typeface="Nunito"/>
              <a:ea typeface="Nunito"/>
              <a:cs typeface="Nunito"/>
              <a:sym typeface="Nunito"/>
            </a:endParaRPr>
          </a:p>
        </p:txBody>
      </p:sp>
      <p:sp>
        <p:nvSpPr>
          <p:cNvPr id="281" name="Google Shape;281;ge20a76c586_0_419"/>
          <p:cNvSpPr txBox="1"/>
          <p:nvPr>
            <p:ph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LeNet-5</a:t>
            </a:r>
            <a:endParaRPr b="0" sz="4000">
              <a:solidFill>
                <a:srgbClr val="0F3FA8"/>
              </a:solidFill>
              <a:latin typeface="Nunito"/>
              <a:ea typeface="Nunito"/>
              <a:cs typeface="Nunito"/>
              <a:sym typeface="Nunito"/>
            </a:endParaRPr>
          </a:p>
          <a:p>
            <a:pPr indent="0" lvl="0" marL="1270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[LeCun et al., 1998]</a:t>
            </a:r>
            <a:endParaRPr b="0" i="1" sz="2500">
              <a:solidFill>
                <a:srgbClr val="292929"/>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e20a76c586_0_431"/>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288" name="Google Shape;288;ge20a76c586_0_431"/>
          <p:cNvSpPr txBox="1"/>
          <p:nvPr/>
        </p:nvSpPr>
        <p:spPr>
          <a:xfrm>
            <a:off x="6160440" y="2258055"/>
            <a:ext cx="131700" cy="1212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700"/>
              <a:buFont typeface="Arial"/>
              <a:buNone/>
            </a:pPr>
            <a:r>
              <a:rPr i="0" lang="en-US" sz="700" u="none" cap="none" strike="noStrike">
                <a:solidFill>
                  <a:srgbClr val="000000"/>
                </a:solidFill>
                <a:latin typeface="Nunito"/>
                <a:ea typeface="Nunito"/>
                <a:cs typeface="Nunito"/>
                <a:sym typeface="Nunito"/>
              </a:rPr>
              <a:t>96</a:t>
            </a:r>
            <a:endParaRPr i="0" sz="700" u="none" cap="none" strike="noStrike">
              <a:solidFill>
                <a:srgbClr val="000000"/>
              </a:solidFill>
              <a:latin typeface="Nunito"/>
              <a:ea typeface="Nunito"/>
              <a:cs typeface="Nunito"/>
              <a:sym typeface="Nunito"/>
            </a:endParaRPr>
          </a:p>
        </p:txBody>
      </p:sp>
      <p:grpSp>
        <p:nvGrpSpPr>
          <p:cNvPr id="289" name="Google Shape;289;ge20a76c586_0_431"/>
          <p:cNvGrpSpPr/>
          <p:nvPr/>
        </p:nvGrpSpPr>
        <p:grpSpPr>
          <a:xfrm>
            <a:off x="838762" y="2591931"/>
            <a:ext cx="967801" cy="802099"/>
            <a:chOff x="792481" y="2447989"/>
            <a:chExt cx="914400" cy="757555"/>
          </a:xfrm>
        </p:grpSpPr>
        <p:sp>
          <p:nvSpPr>
            <p:cNvPr id="290" name="Google Shape;290;ge20a76c586_0_431"/>
            <p:cNvSpPr/>
            <p:nvPr/>
          </p:nvSpPr>
          <p:spPr>
            <a:xfrm>
              <a:off x="792481" y="2447989"/>
              <a:ext cx="914400" cy="757555"/>
            </a:xfrm>
            <a:custGeom>
              <a:rect b="b" l="l" r="r" t="t"/>
              <a:pathLst>
                <a:path extrusionOk="0" h="757555" w="914400">
                  <a:moveTo>
                    <a:pt x="914398" y="757128"/>
                  </a:moveTo>
                  <a:lnTo>
                    <a:pt x="0" y="757128"/>
                  </a:lnTo>
                  <a:lnTo>
                    <a:pt x="0" y="0"/>
                  </a:lnTo>
                  <a:lnTo>
                    <a:pt x="914398" y="0"/>
                  </a:lnTo>
                  <a:lnTo>
                    <a:pt x="914398" y="757128"/>
                  </a:lnTo>
                  <a:close/>
                </a:path>
              </a:pathLst>
            </a:custGeom>
            <a:solidFill>
              <a:srgbClr val="006FC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291" name="Google Shape;291;ge20a76c586_0_431"/>
            <p:cNvSpPr/>
            <p:nvPr/>
          </p:nvSpPr>
          <p:spPr>
            <a:xfrm>
              <a:off x="792481" y="2447989"/>
              <a:ext cx="914400" cy="757555"/>
            </a:xfrm>
            <a:custGeom>
              <a:rect b="b" l="l" r="r" t="t"/>
              <a:pathLst>
                <a:path extrusionOk="0" h="757555" w="914400">
                  <a:moveTo>
                    <a:pt x="0" y="0"/>
                  </a:moveTo>
                  <a:lnTo>
                    <a:pt x="914398" y="0"/>
                  </a:lnTo>
                  <a:lnTo>
                    <a:pt x="914398" y="757128"/>
                  </a:lnTo>
                  <a:lnTo>
                    <a:pt x="0" y="757128"/>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292" name="Google Shape;292;ge20a76c586_0_431"/>
          <p:cNvSpPr txBox="1"/>
          <p:nvPr/>
        </p:nvSpPr>
        <p:spPr>
          <a:xfrm>
            <a:off x="935819" y="2577874"/>
            <a:ext cx="773700" cy="690300"/>
          </a:xfrm>
          <a:prstGeom prst="rect">
            <a:avLst/>
          </a:prstGeom>
          <a:noFill/>
          <a:ln>
            <a:noFill/>
          </a:ln>
        </p:spPr>
        <p:txBody>
          <a:bodyPr anchorCtr="0" anchor="t" bIns="0" lIns="0" spcFirstLastPara="1" rIns="0" wrap="square" tIns="13450">
            <a:spAutoFit/>
          </a:bodyPr>
          <a:lstStyle/>
          <a:p>
            <a:pPr indent="76200" lvl="0" marL="12700" marR="0" rtl="0" algn="l">
              <a:lnSpc>
                <a:spcPct val="1094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Input  Image</a:t>
            </a:r>
            <a:endParaRPr i="0" sz="2100" u="none" cap="none" strike="noStrike">
              <a:solidFill>
                <a:srgbClr val="000000"/>
              </a:solidFill>
              <a:latin typeface="Nunito"/>
              <a:ea typeface="Nunito"/>
              <a:cs typeface="Nunito"/>
              <a:sym typeface="Nunito"/>
            </a:endParaRPr>
          </a:p>
        </p:txBody>
      </p:sp>
      <p:sp>
        <p:nvSpPr>
          <p:cNvPr id="293" name="Google Shape;293;ge20a76c586_0_431"/>
          <p:cNvSpPr txBox="1"/>
          <p:nvPr/>
        </p:nvSpPr>
        <p:spPr>
          <a:xfrm>
            <a:off x="375600" y="5053575"/>
            <a:ext cx="1073400" cy="716400"/>
          </a:xfrm>
          <a:prstGeom prst="rect">
            <a:avLst/>
          </a:prstGeom>
          <a:noFill/>
          <a:ln>
            <a:noFill/>
          </a:ln>
        </p:spPr>
        <p:txBody>
          <a:bodyPr anchorCtr="0" anchor="t" bIns="0" lIns="0" spcFirstLastPara="1" rIns="0" wrap="square" tIns="43700">
            <a:spAutoFit/>
          </a:bodyPr>
          <a:lstStyle/>
          <a:p>
            <a:pPr indent="0" lvl="0" marL="127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1000x</a:t>
            </a:r>
            <a:endParaRPr i="0" sz="2100" u="none" cap="none" strike="noStrike">
              <a:solidFill>
                <a:srgbClr val="000000"/>
              </a:solidFill>
              <a:latin typeface="Nunito"/>
              <a:ea typeface="Nunito"/>
              <a:cs typeface="Nunito"/>
              <a:sym typeface="Nunito"/>
            </a:endParaRPr>
          </a:p>
          <a:p>
            <a:pPr indent="0" lvl="0" marL="12700" marR="0" rtl="0" algn="l">
              <a:lnSpc>
                <a:spcPct val="100000"/>
              </a:lnSpc>
              <a:spcBef>
                <a:spcPts val="20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1</a:t>
            </a:r>
            <a:endParaRPr i="0" sz="2100" u="none" cap="none" strike="noStrike">
              <a:solidFill>
                <a:srgbClr val="000000"/>
              </a:solidFill>
              <a:latin typeface="Nunito"/>
              <a:ea typeface="Nunito"/>
              <a:cs typeface="Nunito"/>
              <a:sym typeface="Nunito"/>
            </a:endParaRPr>
          </a:p>
        </p:txBody>
      </p:sp>
      <p:grpSp>
        <p:nvGrpSpPr>
          <p:cNvPr id="294" name="Google Shape;294;ge20a76c586_0_431"/>
          <p:cNvGrpSpPr/>
          <p:nvPr/>
        </p:nvGrpSpPr>
        <p:grpSpPr>
          <a:xfrm>
            <a:off x="1806559" y="2591931"/>
            <a:ext cx="2233331" cy="1153732"/>
            <a:chOff x="1706877" y="2447989"/>
            <a:chExt cx="2110101" cy="1089660"/>
          </a:xfrm>
        </p:grpSpPr>
        <p:sp>
          <p:nvSpPr>
            <p:cNvPr id="295" name="Google Shape;295;ge20a76c586_0_431"/>
            <p:cNvSpPr/>
            <p:nvPr/>
          </p:nvSpPr>
          <p:spPr>
            <a:xfrm>
              <a:off x="1706877" y="2826552"/>
              <a:ext cx="829310" cy="0"/>
            </a:xfrm>
            <a:custGeom>
              <a:rect b="b" l="l" r="r" t="t"/>
              <a:pathLst>
                <a:path extrusionOk="0" h="120000" w="829310">
                  <a:moveTo>
                    <a:pt x="0" y="0"/>
                  </a:moveTo>
                  <a:lnTo>
                    <a:pt x="828748" y="0"/>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296" name="Google Shape;296;ge20a76c586_0_431"/>
            <p:cNvSpPr/>
            <p:nvPr/>
          </p:nvSpPr>
          <p:spPr>
            <a:xfrm>
              <a:off x="2535624" y="2810819"/>
              <a:ext cx="43814" cy="31750"/>
            </a:xfrm>
            <a:custGeom>
              <a:rect b="b" l="l" r="r" t="t"/>
              <a:pathLst>
                <a:path extrusionOk="0" h="31750" w="43814">
                  <a:moveTo>
                    <a:pt x="0" y="31465"/>
                  </a:moveTo>
                  <a:lnTo>
                    <a:pt x="0" y="0"/>
                  </a:lnTo>
                  <a:lnTo>
                    <a:pt x="43225" y="15732"/>
                  </a:lnTo>
                  <a:lnTo>
                    <a:pt x="0" y="3146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297" name="Google Shape;297;ge20a76c586_0_431"/>
            <p:cNvSpPr/>
            <p:nvPr/>
          </p:nvSpPr>
          <p:spPr>
            <a:xfrm>
              <a:off x="2535624" y="2810819"/>
              <a:ext cx="43814" cy="31750"/>
            </a:xfrm>
            <a:custGeom>
              <a:rect b="b" l="l" r="r" t="t"/>
              <a:pathLst>
                <a:path extrusionOk="0" h="31750" w="43814">
                  <a:moveTo>
                    <a:pt x="0" y="31465"/>
                  </a:moveTo>
                  <a:lnTo>
                    <a:pt x="43225" y="15732"/>
                  </a:lnTo>
                  <a:lnTo>
                    <a:pt x="0" y="0"/>
                  </a:lnTo>
                  <a:lnTo>
                    <a:pt x="0" y="31465"/>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298" name="Google Shape;298;ge20a76c586_0_431"/>
            <p:cNvSpPr/>
            <p:nvPr/>
          </p:nvSpPr>
          <p:spPr>
            <a:xfrm>
              <a:off x="2621274" y="2447989"/>
              <a:ext cx="1195704" cy="1089660"/>
            </a:xfrm>
            <a:custGeom>
              <a:rect b="b" l="l" r="r" t="t"/>
              <a:pathLst>
                <a:path extrusionOk="0" h="1089660" w="1195704">
                  <a:moveTo>
                    <a:pt x="1195533" y="1089526"/>
                  </a:moveTo>
                  <a:lnTo>
                    <a:pt x="0" y="1089526"/>
                  </a:lnTo>
                  <a:lnTo>
                    <a:pt x="0" y="0"/>
                  </a:lnTo>
                  <a:lnTo>
                    <a:pt x="1195533" y="0"/>
                  </a:lnTo>
                  <a:lnTo>
                    <a:pt x="1195533" y="1089526"/>
                  </a:lnTo>
                  <a:close/>
                </a:path>
              </a:pathLst>
            </a:custGeom>
            <a:solidFill>
              <a:srgbClr val="56B5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299" name="Google Shape;299;ge20a76c586_0_431"/>
            <p:cNvSpPr/>
            <p:nvPr/>
          </p:nvSpPr>
          <p:spPr>
            <a:xfrm>
              <a:off x="2621274" y="2447989"/>
              <a:ext cx="1195704" cy="1089660"/>
            </a:xfrm>
            <a:custGeom>
              <a:rect b="b" l="l" r="r" t="t"/>
              <a:pathLst>
                <a:path extrusionOk="0" h="1089660" w="1195704">
                  <a:moveTo>
                    <a:pt x="0" y="0"/>
                  </a:moveTo>
                  <a:lnTo>
                    <a:pt x="1195533" y="0"/>
                  </a:lnTo>
                  <a:lnTo>
                    <a:pt x="1195533" y="1089526"/>
                  </a:lnTo>
                  <a:lnTo>
                    <a:pt x="0" y="1089526"/>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00" name="Google Shape;300;ge20a76c586_0_431"/>
          <p:cNvSpPr txBox="1"/>
          <p:nvPr/>
        </p:nvSpPr>
        <p:spPr>
          <a:xfrm>
            <a:off x="2870930" y="2577874"/>
            <a:ext cx="1073400" cy="1069800"/>
          </a:xfrm>
          <a:prstGeom prst="rect">
            <a:avLst/>
          </a:prstGeom>
          <a:noFill/>
          <a:ln>
            <a:noFill/>
          </a:ln>
        </p:spPr>
        <p:txBody>
          <a:bodyPr anchorCtr="0" anchor="t" bIns="0" lIns="0" spcFirstLastPara="1" rIns="0" wrap="square" tIns="13450">
            <a:spAutoFit/>
          </a:bodyPr>
          <a:lstStyle/>
          <a:p>
            <a:pPr indent="88900" lvl="0" marL="12700" marR="0" rtl="0" algn="l">
              <a:lnSpc>
                <a:spcPct val="1094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Conv +  MaxPool</a:t>
            </a:r>
            <a:endParaRPr i="0" sz="2100" u="none" cap="none" strike="noStrike">
              <a:solidFill>
                <a:srgbClr val="000000"/>
              </a:solidFill>
              <a:latin typeface="Nunito"/>
              <a:ea typeface="Nunito"/>
              <a:cs typeface="Nunito"/>
              <a:sym typeface="Nunito"/>
            </a:endParaRPr>
          </a:p>
          <a:p>
            <a:pPr indent="0" lvl="0" marL="76200" marR="0" rtl="0" algn="l">
              <a:lnSpc>
                <a:spcPct val="100000"/>
              </a:lnSpc>
              <a:spcBef>
                <a:spcPts val="20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 ReLU</a:t>
            </a:r>
            <a:endParaRPr i="0" sz="2100" u="none" cap="none" strike="noStrike">
              <a:solidFill>
                <a:srgbClr val="000000"/>
              </a:solidFill>
              <a:latin typeface="Nunito"/>
              <a:ea typeface="Nunito"/>
              <a:cs typeface="Nunito"/>
              <a:sym typeface="Nunito"/>
            </a:endParaRPr>
          </a:p>
        </p:txBody>
      </p:sp>
      <p:grpSp>
        <p:nvGrpSpPr>
          <p:cNvPr id="301" name="Google Shape;301;ge20a76c586_0_431"/>
          <p:cNvGrpSpPr/>
          <p:nvPr/>
        </p:nvGrpSpPr>
        <p:grpSpPr>
          <a:xfrm>
            <a:off x="4039706" y="2591931"/>
            <a:ext cx="2233331" cy="1153732"/>
            <a:chOff x="3816805" y="2447989"/>
            <a:chExt cx="2110101" cy="1089660"/>
          </a:xfrm>
        </p:grpSpPr>
        <p:sp>
          <p:nvSpPr>
            <p:cNvPr id="302" name="Google Shape;302;ge20a76c586_0_431"/>
            <p:cNvSpPr/>
            <p:nvPr/>
          </p:nvSpPr>
          <p:spPr>
            <a:xfrm>
              <a:off x="3816805" y="2826552"/>
              <a:ext cx="828675" cy="0"/>
            </a:xfrm>
            <a:custGeom>
              <a:rect b="b" l="l" r="r" t="t"/>
              <a:pathLst>
                <a:path extrusionOk="0" h="120000" w="828675">
                  <a:moveTo>
                    <a:pt x="0" y="0"/>
                  </a:moveTo>
                  <a:lnTo>
                    <a:pt x="828648" y="0"/>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03" name="Google Shape;303;ge20a76c586_0_431"/>
            <p:cNvSpPr/>
            <p:nvPr/>
          </p:nvSpPr>
          <p:spPr>
            <a:xfrm>
              <a:off x="4645452" y="2810819"/>
              <a:ext cx="43814" cy="31750"/>
            </a:xfrm>
            <a:custGeom>
              <a:rect b="b" l="l" r="r" t="t"/>
              <a:pathLst>
                <a:path extrusionOk="0" h="31750" w="43814">
                  <a:moveTo>
                    <a:pt x="0" y="31465"/>
                  </a:moveTo>
                  <a:lnTo>
                    <a:pt x="0" y="0"/>
                  </a:lnTo>
                  <a:lnTo>
                    <a:pt x="43225" y="15732"/>
                  </a:lnTo>
                  <a:lnTo>
                    <a:pt x="0" y="3146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04" name="Google Shape;304;ge20a76c586_0_431"/>
            <p:cNvSpPr/>
            <p:nvPr/>
          </p:nvSpPr>
          <p:spPr>
            <a:xfrm>
              <a:off x="4645452" y="2810819"/>
              <a:ext cx="43814" cy="31750"/>
            </a:xfrm>
            <a:custGeom>
              <a:rect b="b" l="l" r="r" t="t"/>
              <a:pathLst>
                <a:path extrusionOk="0" h="31750" w="43814">
                  <a:moveTo>
                    <a:pt x="0" y="31465"/>
                  </a:moveTo>
                  <a:lnTo>
                    <a:pt x="43225" y="15732"/>
                  </a:lnTo>
                  <a:lnTo>
                    <a:pt x="0" y="0"/>
                  </a:lnTo>
                  <a:lnTo>
                    <a:pt x="0" y="31465"/>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05" name="Google Shape;305;ge20a76c586_0_431"/>
            <p:cNvSpPr/>
            <p:nvPr/>
          </p:nvSpPr>
          <p:spPr>
            <a:xfrm>
              <a:off x="4731202" y="2447989"/>
              <a:ext cx="1195704" cy="1089660"/>
            </a:xfrm>
            <a:custGeom>
              <a:rect b="b" l="l" r="r" t="t"/>
              <a:pathLst>
                <a:path extrusionOk="0" h="1089660" w="1195704">
                  <a:moveTo>
                    <a:pt x="1195533" y="1089526"/>
                  </a:moveTo>
                  <a:lnTo>
                    <a:pt x="0" y="1089526"/>
                  </a:lnTo>
                  <a:lnTo>
                    <a:pt x="0" y="0"/>
                  </a:lnTo>
                  <a:lnTo>
                    <a:pt x="1195533" y="0"/>
                  </a:lnTo>
                  <a:lnTo>
                    <a:pt x="1195533" y="1089526"/>
                  </a:lnTo>
                  <a:close/>
                </a:path>
              </a:pathLst>
            </a:custGeom>
            <a:solidFill>
              <a:srgbClr val="56B5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06" name="Google Shape;306;ge20a76c586_0_431"/>
            <p:cNvSpPr/>
            <p:nvPr/>
          </p:nvSpPr>
          <p:spPr>
            <a:xfrm>
              <a:off x="4731202" y="2447989"/>
              <a:ext cx="1195704" cy="1089660"/>
            </a:xfrm>
            <a:custGeom>
              <a:rect b="b" l="l" r="r" t="t"/>
              <a:pathLst>
                <a:path extrusionOk="0" h="1089660" w="1195704">
                  <a:moveTo>
                    <a:pt x="0" y="0"/>
                  </a:moveTo>
                  <a:lnTo>
                    <a:pt x="1195533" y="0"/>
                  </a:lnTo>
                  <a:lnTo>
                    <a:pt x="1195533" y="1089526"/>
                  </a:lnTo>
                  <a:lnTo>
                    <a:pt x="0" y="1089526"/>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07" name="Google Shape;307;ge20a76c586_0_431"/>
          <p:cNvSpPr txBox="1"/>
          <p:nvPr/>
        </p:nvSpPr>
        <p:spPr>
          <a:xfrm>
            <a:off x="5104157" y="2577874"/>
            <a:ext cx="1073400" cy="1069800"/>
          </a:xfrm>
          <a:prstGeom prst="rect">
            <a:avLst/>
          </a:prstGeom>
          <a:noFill/>
          <a:ln>
            <a:noFill/>
          </a:ln>
        </p:spPr>
        <p:txBody>
          <a:bodyPr anchorCtr="0" anchor="t" bIns="0" lIns="0" spcFirstLastPara="1" rIns="0" wrap="square" tIns="13450">
            <a:spAutoFit/>
          </a:bodyPr>
          <a:lstStyle/>
          <a:p>
            <a:pPr indent="88900" lvl="0" marL="12700" marR="0" rtl="0" algn="l">
              <a:lnSpc>
                <a:spcPct val="1094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Conv +  MaxPool</a:t>
            </a:r>
            <a:endParaRPr i="0" sz="2100" u="none" cap="none" strike="noStrike">
              <a:solidFill>
                <a:srgbClr val="000000"/>
              </a:solidFill>
              <a:latin typeface="Nunito"/>
              <a:ea typeface="Nunito"/>
              <a:cs typeface="Nunito"/>
              <a:sym typeface="Nunito"/>
            </a:endParaRPr>
          </a:p>
          <a:p>
            <a:pPr indent="0" lvl="0" marL="76200" marR="0" rtl="0" algn="l">
              <a:lnSpc>
                <a:spcPct val="100000"/>
              </a:lnSpc>
              <a:spcBef>
                <a:spcPts val="20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 ReLU</a:t>
            </a:r>
            <a:endParaRPr i="0" sz="2100" u="none" cap="none" strike="noStrike">
              <a:solidFill>
                <a:srgbClr val="000000"/>
              </a:solidFill>
              <a:latin typeface="Nunito"/>
              <a:ea typeface="Nunito"/>
              <a:cs typeface="Nunito"/>
              <a:sym typeface="Nunito"/>
            </a:endParaRPr>
          </a:p>
        </p:txBody>
      </p:sp>
      <p:grpSp>
        <p:nvGrpSpPr>
          <p:cNvPr id="308" name="Google Shape;308;ge20a76c586_0_431"/>
          <p:cNvGrpSpPr/>
          <p:nvPr/>
        </p:nvGrpSpPr>
        <p:grpSpPr>
          <a:xfrm>
            <a:off x="6272854" y="2591931"/>
            <a:ext cx="2233330" cy="1153732"/>
            <a:chOff x="5926733" y="2447989"/>
            <a:chExt cx="2110100" cy="1089660"/>
          </a:xfrm>
        </p:grpSpPr>
        <p:sp>
          <p:nvSpPr>
            <p:cNvPr id="309" name="Google Shape;309;ge20a76c586_0_431"/>
            <p:cNvSpPr/>
            <p:nvPr/>
          </p:nvSpPr>
          <p:spPr>
            <a:xfrm>
              <a:off x="5926733" y="2826552"/>
              <a:ext cx="828675" cy="0"/>
            </a:xfrm>
            <a:custGeom>
              <a:rect b="b" l="l" r="r" t="t"/>
              <a:pathLst>
                <a:path extrusionOk="0" h="120000" w="828675">
                  <a:moveTo>
                    <a:pt x="0" y="0"/>
                  </a:moveTo>
                  <a:lnTo>
                    <a:pt x="828648" y="0"/>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10" name="Google Shape;310;ge20a76c586_0_431"/>
            <p:cNvSpPr/>
            <p:nvPr/>
          </p:nvSpPr>
          <p:spPr>
            <a:xfrm>
              <a:off x="6755379" y="2810819"/>
              <a:ext cx="43815" cy="31750"/>
            </a:xfrm>
            <a:custGeom>
              <a:rect b="b" l="l" r="r" t="t"/>
              <a:pathLst>
                <a:path extrusionOk="0" h="31750" w="43815">
                  <a:moveTo>
                    <a:pt x="0" y="31465"/>
                  </a:moveTo>
                  <a:lnTo>
                    <a:pt x="0" y="0"/>
                  </a:lnTo>
                  <a:lnTo>
                    <a:pt x="43224" y="15732"/>
                  </a:lnTo>
                  <a:lnTo>
                    <a:pt x="0" y="3146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11" name="Google Shape;311;ge20a76c586_0_431"/>
            <p:cNvSpPr/>
            <p:nvPr/>
          </p:nvSpPr>
          <p:spPr>
            <a:xfrm>
              <a:off x="6755379" y="2810819"/>
              <a:ext cx="43815" cy="31750"/>
            </a:xfrm>
            <a:custGeom>
              <a:rect b="b" l="l" r="r" t="t"/>
              <a:pathLst>
                <a:path extrusionOk="0" h="31750" w="43815">
                  <a:moveTo>
                    <a:pt x="0" y="31465"/>
                  </a:moveTo>
                  <a:lnTo>
                    <a:pt x="43224" y="15732"/>
                  </a:lnTo>
                  <a:lnTo>
                    <a:pt x="0" y="0"/>
                  </a:lnTo>
                  <a:lnTo>
                    <a:pt x="0" y="31465"/>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12" name="Google Shape;312;ge20a76c586_0_431"/>
            <p:cNvSpPr/>
            <p:nvPr/>
          </p:nvSpPr>
          <p:spPr>
            <a:xfrm>
              <a:off x="6841129" y="2447989"/>
              <a:ext cx="1195704" cy="1089660"/>
            </a:xfrm>
            <a:custGeom>
              <a:rect b="b" l="l" r="r" t="t"/>
              <a:pathLst>
                <a:path extrusionOk="0" h="1089660" w="1195704">
                  <a:moveTo>
                    <a:pt x="1195533" y="1089526"/>
                  </a:moveTo>
                  <a:lnTo>
                    <a:pt x="0" y="1089526"/>
                  </a:lnTo>
                  <a:lnTo>
                    <a:pt x="0" y="0"/>
                  </a:lnTo>
                  <a:lnTo>
                    <a:pt x="1195533" y="0"/>
                  </a:lnTo>
                  <a:lnTo>
                    <a:pt x="1195533" y="1089526"/>
                  </a:lnTo>
                  <a:close/>
                </a:path>
              </a:pathLst>
            </a:custGeom>
            <a:solidFill>
              <a:srgbClr val="56B5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13" name="Google Shape;313;ge20a76c586_0_431"/>
            <p:cNvSpPr/>
            <p:nvPr/>
          </p:nvSpPr>
          <p:spPr>
            <a:xfrm>
              <a:off x="6841129" y="2447989"/>
              <a:ext cx="1195704" cy="1089660"/>
            </a:xfrm>
            <a:custGeom>
              <a:rect b="b" l="l" r="r" t="t"/>
              <a:pathLst>
                <a:path extrusionOk="0" h="1089660" w="1195704">
                  <a:moveTo>
                    <a:pt x="0" y="0"/>
                  </a:moveTo>
                  <a:lnTo>
                    <a:pt x="1195533" y="0"/>
                  </a:lnTo>
                  <a:lnTo>
                    <a:pt x="1195533" y="1089526"/>
                  </a:lnTo>
                  <a:lnTo>
                    <a:pt x="0" y="1089526"/>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14" name="Google Shape;314;ge20a76c586_0_431"/>
          <p:cNvSpPr txBox="1"/>
          <p:nvPr/>
        </p:nvSpPr>
        <p:spPr>
          <a:xfrm>
            <a:off x="7337381" y="2577874"/>
            <a:ext cx="1073400" cy="1069800"/>
          </a:xfrm>
          <a:prstGeom prst="rect">
            <a:avLst/>
          </a:prstGeom>
          <a:noFill/>
          <a:ln>
            <a:noFill/>
          </a:ln>
        </p:spPr>
        <p:txBody>
          <a:bodyPr anchorCtr="0" anchor="t" bIns="0" lIns="0" spcFirstLastPara="1" rIns="0" wrap="square" tIns="13450">
            <a:spAutoFit/>
          </a:bodyPr>
          <a:lstStyle/>
          <a:p>
            <a:pPr indent="88900" lvl="0" marL="12700" marR="0" rtl="0" algn="l">
              <a:lnSpc>
                <a:spcPct val="1094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Conv +  MaxPool</a:t>
            </a:r>
            <a:endParaRPr i="0" sz="2100" u="none" cap="none" strike="noStrike">
              <a:solidFill>
                <a:srgbClr val="000000"/>
              </a:solidFill>
              <a:latin typeface="Nunito"/>
              <a:ea typeface="Nunito"/>
              <a:cs typeface="Nunito"/>
              <a:sym typeface="Nunito"/>
            </a:endParaRPr>
          </a:p>
          <a:p>
            <a:pPr indent="0" lvl="0" marL="76200" marR="0" rtl="0" algn="l">
              <a:lnSpc>
                <a:spcPct val="100000"/>
              </a:lnSpc>
              <a:spcBef>
                <a:spcPts val="20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 ReLU</a:t>
            </a:r>
            <a:endParaRPr i="0" sz="2100" u="none" cap="none" strike="noStrike">
              <a:solidFill>
                <a:srgbClr val="000000"/>
              </a:solidFill>
              <a:latin typeface="Nunito"/>
              <a:ea typeface="Nunito"/>
              <a:cs typeface="Nunito"/>
              <a:sym typeface="Nunito"/>
            </a:endParaRPr>
          </a:p>
        </p:txBody>
      </p:sp>
      <p:grpSp>
        <p:nvGrpSpPr>
          <p:cNvPr id="315" name="Google Shape;315;ge20a76c586_0_431"/>
          <p:cNvGrpSpPr/>
          <p:nvPr/>
        </p:nvGrpSpPr>
        <p:grpSpPr>
          <a:xfrm>
            <a:off x="8506001" y="2591931"/>
            <a:ext cx="2233330" cy="1153732"/>
            <a:chOff x="8036660" y="2447989"/>
            <a:chExt cx="2110100" cy="1089660"/>
          </a:xfrm>
        </p:grpSpPr>
        <p:sp>
          <p:nvSpPr>
            <p:cNvPr id="316" name="Google Shape;316;ge20a76c586_0_431"/>
            <p:cNvSpPr/>
            <p:nvPr/>
          </p:nvSpPr>
          <p:spPr>
            <a:xfrm>
              <a:off x="8036660" y="2826552"/>
              <a:ext cx="828675" cy="0"/>
            </a:xfrm>
            <a:custGeom>
              <a:rect b="b" l="l" r="r" t="t"/>
              <a:pathLst>
                <a:path extrusionOk="0" h="120000" w="828675">
                  <a:moveTo>
                    <a:pt x="0" y="0"/>
                  </a:moveTo>
                  <a:lnTo>
                    <a:pt x="828648" y="0"/>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17" name="Google Shape;317;ge20a76c586_0_431"/>
            <p:cNvSpPr/>
            <p:nvPr/>
          </p:nvSpPr>
          <p:spPr>
            <a:xfrm>
              <a:off x="8865307" y="2810819"/>
              <a:ext cx="43815" cy="31750"/>
            </a:xfrm>
            <a:custGeom>
              <a:rect b="b" l="l" r="r" t="t"/>
              <a:pathLst>
                <a:path extrusionOk="0" h="31750" w="43815">
                  <a:moveTo>
                    <a:pt x="0" y="31465"/>
                  </a:moveTo>
                  <a:lnTo>
                    <a:pt x="0" y="0"/>
                  </a:lnTo>
                  <a:lnTo>
                    <a:pt x="43224" y="15732"/>
                  </a:lnTo>
                  <a:lnTo>
                    <a:pt x="0" y="3146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18" name="Google Shape;318;ge20a76c586_0_431"/>
            <p:cNvSpPr/>
            <p:nvPr/>
          </p:nvSpPr>
          <p:spPr>
            <a:xfrm>
              <a:off x="8865307" y="2810819"/>
              <a:ext cx="43815" cy="31750"/>
            </a:xfrm>
            <a:custGeom>
              <a:rect b="b" l="l" r="r" t="t"/>
              <a:pathLst>
                <a:path extrusionOk="0" h="31750" w="43815">
                  <a:moveTo>
                    <a:pt x="0" y="31465"/>
                  </a:moveTo>
                  <a:lnTo>
                    <a:pt x="43224" y="15732"/>
                  </a:lnTo>
                  <a:lnTo>
                    <a:pt x="0" y="0"/>
                  </a:lnTo>
                  <a:lnTo>
                    <a:pt x="0" y="31465"/>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19" name="Google Shape;319;ge20a76c586_0_431"/>
            <p:cNvSpPr/>
            <p:nvPr/>
          </p:nvSpPr>
          <p:spPr>
            <a:xfrm>
              <a:off x="8951056" y="2447989"/>
              <a:ext cx="1195704" cy="1089660"/>
            </a:xfrm>
            <a:custGeom>
              <a:rect b="b" l="l" r="r" t="t"/>
              <a:pathLst>
                <a:path extrusionOk="0" h="1089660" w="1195704">
                  <a:moveTo>
                    <a:pt x="1195533" y="1089526"/>
                  </a:moveTo>
                  <a:lnTo>
                    <a:pt x="0" y="1089526"/>
                  </a:lnTo>
                  <a:lnTo>
                    <a:pt x="0" y="0"/>
                  </a:lnTo>
                  <a:lnTo>
                    <a:pt x="1195533" y="0"/>
                  </a:lnTo>
                  <a:lnTo>
                    <a:pt x="1195533" y="1089526"/>
                  </a:lnTo>
                  <a:close/>
                </a:path>
              </a:pathLst>
            </a:custGeom>
            <a:solidFill>
              <a:srgbClr val="56B5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20" name="Google Shape;320;ge20a76c586_0_431"/>
            <p:cNvSpPr/>
            <p:nvPr/>
          </p:nvSpPr>
          <p:spPr>
            <a:xfrm>
              <a:off x="8951056" y="2447989"/>
              <a:ext cx="1195704" cy="1089660"/>
            </a:xfrm>
            <a:custGeom>
              <a:rect b="b" l="l" r="r" t="t"/>
              <a:pathLst>
                <a:path extrusionOk="0" h="1089660" w="1195704">
                  <a:moveTo>
                    <a:pt x="0" y="0"/>
                  </a:moveTo>
                  <a:lnTo>
                    <a:pt x="1195533" y="0"/>
                  </a:lnTo>
                  <a:lnTo>
                    <a:pt x="1195533" y="1089526"/>
                  </a:lnTo>
                  <a:lnTo>
                    <a:pt x="0" y="1089526"/>
                  </a:lnTo>
                  <a:lnTo>
                    <a:pt x="0" y="0"/>
                  </a:lnTo>
                  <a:close/>
                </a:path>
              </a:pathLst>
            </a:custGeom>
            <a:noFill/>
            <a:ln cap="flat" cmpd="sng" w="952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21" name="Google Shape;321;ge20a76c586_0_431"/>
          <p:cNvSpPr txBox="1"/>
          <p:nvPr/>
        </p:nvSpPr>
        <p:spPr>
          <a:xfrm>
            <a:off x="9570604" y="2577874"/>
            <a:ext cx="1073400" cy="1069800"/>
          </a:xfrm>
          <a:prstGeom prst="rect">
            <a:avLst/>
          </a:prstGeom>
          <a:noFill/>
          <a:ln>
            <a:noFill/>
          </a:ln>
        </p:spPr>
        <p:txBody>
          <a:bodyPr anchorCtr="0" anchor="t" bIns="0" lIns="0" spcFirstLastPara="1" rIns="0" wrap="square" tIns="13450">
            <a:spAutoFit/>
          </a:bodyPr>
          <a:lstStyle/>
          <a:p>
            <a:pPr indent="88900" lvl="0" marL="12700" marR="0" rtl="0" algn="l">
              <a:lnSpc>
                <a:spcPct val="1094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Conv +  MaxPool</a:t>
            </a:r>
            <a:endParaRPr i="0" sz="2100" u="none" cap="none" strike="noStrike">
              <a:solidFill>
                <a:srgbClr val="000000"/>
              </a:solidFill>
              <a:latin typeface="Nunito"/>
              <a:ea typeface="Nunito"/>
              <a:cs typeface="Nunito"/>
              <a:sym typeface="Nunito"/>
            </a:endParaRPr>
          </a:p>
          <a:p>
            <a:pPr indent="0" lvl="0" marL="76200" marR="0" rtl="0" algn="l">
              <a:lnSpc>
                <a:spcPct val="100000"/>
              </a:lnSpc>
              <a:spcBef>
                <a:spcPts val="20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 ReLU</a:t>
            </a:r>
            <a:endParaRPr i="0" sz="2100" u="none" cap="none" strike="noStrike">
              <a:solidFill>
                <a:srgbClr val="000000"/>
              </a:solidFill>
              <a:latin typeface="Nunito"/>
              <a:ea typeface="Nunito"/>
              <a:cs typeface="Nunito"/>
              <a:sym typeface="Nunito"/>
            </a:endParaRPr>
          </a:p>
        </p:txBody>
      </p:sp>
      <p:grpSp>
        <p:nvGrpSpPr>
          <p:cNvPr id="322" name="Google Shape;322;ge20a76c586_0_431"/>
          <p:cNvGrpSpPr/>
          <p:nvPr/>
        </p:nvGrpSpPr>
        <p:grpSpPr>
          <a:xfrm>
            <a:off x="10089821" y="3745519"/>
            <a:ext cx="33604" cy="890833"/>
            <a:chOff x="9533089" y="3537513"/>
            <a:chExt cx="31750" cy="841361"/>
          </a:xfrm>
        </p:grpSpPr>
        <p:sp>
          <p:nvSpPr>
            <p:cNvPr id="323" name="Google Shape;323;ge20a76c586_0_431"/>
            <p:cNvSpPr/>
            <p:nvPr/>
          </p:nvSpPr>
          <p:spPr>
            <a:xfrm>
              <a:off x="9548822" y="3537513"/>
              <a:ext cx="0" cy="797560"/>
            </a:xfrm>
            <a:custGeom>
              <a:rect b="b" l="l" r="r" t="t"/>
              <a:pathLst>
                <a:path extrusionOk="0" h="797560" w="120000">
                  <a:moveTo>
                    <a:pt x="0" y="0"/>
                  </a:moveTo>
                  <a:lnTo>
                    <a:pt x="0" y="797548"/>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24" name="Google Shape;324;ge20a76c586_0_431"/>
            <p:cNvSpPr/>
            <p:nvPr/>
          </p:nvSpPr>
          <p:spPr>
            <a:xfrm>
              <a:off x="9533089" y="4335060"/>
              <a:ext cx="31750" cy="43814"/>
            </a:xfrm>
            <a:custGeom>
              <a:rect b="b" l="l" r="r" t="t"/>
              <a:pathLst>
                <a:path extrusionOk="0" h="43814" w="31750">
                  <a:moveTo>
                    <a:pt x="15732" y="43225"/>
                  </a:moveTo>
                  <a:lnTo>
                    <a:pt x="0" y="0"/>
                  </a:lnTo>
                  <a:lnTo>
                    <a:pt x="31465" y="0"/>
                  </a:lnTo>
                  <a:lnTo>
                    <a:pt x="15732" y="4322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25" name="Google Shape;325;ge20a76c586_0_431"/>
            <p:cNvSpPr/>
            <p:nvPr/>
          </p:nvSpPr>
          <p:spPr>
            <a:xfrm>
              <a:off x="9533089" y="4335060"/>
              <a:ext cx="31750" cy="43814"/>
            </a:xfrm>
            <a:custGeom>
              <a:rect b="b" l="l" r="r" t="t"/>
              <a:pathLst>
                <a:path extrusionOk="0" h="43814" w="31750">
                  <a:moveTo>
                    <a:pt x="0" y="0"/>
                  </a:moveTo>
                  <a:lnTo>
                    <a:pt x="15732" y="43225"/>
                  </a:lnTo>
                  <a:lnTo>
                    <a:pt x="31465" y="0"/>
                  </a:lnTo>
                  <a:lnTo>
                    <a:pt x="0" y="0"/>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26" name="Google Shape;326;ge20a76c586_0_431"/>
          <p:cNvSpPr txBox="1"/>
          <p:nvPr/>
        </p:nvSpPr>
        <p:spPr>
          <a:xfrm>
            <a:off x="8975057" y="4650561"/>
            <a:ext cx="2390700" cy="353100"/>
          </a:xfrm>
          <a:prstGeom prst="rect">
            <a:avLst/>
          </a:prstGeom>
          <a:solidFill>
            <a:srgbClr val="B6BAC1"/>
          </a:solidFill>
          <a:ln cap="flat" cmpd="sng" w="9525">
            <a:solidFill>
              <a:srgbClr val="333333"/>
            </a:solidFill>
            <a:prstDash val="solid"/>
            <a:round/>
            <a:headEnd len="sm" w="sm" type="none"/>
            <a:tailEnd len="sm" w="sm" type="none"/>
          </a:ln>
        </p:spPr>
        <p:txBody>
          <a:bodyPr anchorCtr="0" anchor="t" bIns="0" lIns="0" spcFirstLastPara="1" rIns="0" wrap="square" tIns="29550">
            <a:spAutoFit/>
          </a:bodyPr>
          <a:lstStyle/>
          <a:p>
            <a:pPr indent="0" lvl="0" marL="7874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Flatten</a:t>
            </a:r>
            <a:endParaRPr i="0" sz="2100" u="none" cap="none" strike="noStrike">
              <a:solidFill>
                <a:srgbClr val="000000"/>
              </a:solidFill>
              <a:latin typeface="Nunito"/>
              <a:ea typeface="Nunito"/>
              <a:cs typeface="Nunito"/>
              <a:sym typeface="Nunito"/>
            </a:endParaRPr>
          </a:p>
        </p:txBody>
      </p:sp>
      <p:grpSp>
        <p:nvGrpSpPr>
          <p:cNvPr id="327" name="Google Shape;327;ge20a76c586_0_431"/>
          <p:cNvGrpSpPr/>
          <p:nvPr/>
        </p:nvGrpSpPr>
        <p:grpSpPr>
          <a:xfrm>
            <a:off x="8011545" y="4849182"/>
            <a:ext cx="963813" cy="33617"/>
            <a:chOff x="7569487" y="4579885"/>
            <a:chExt cx="910632" cy="31750"/>
          </a:xfrm>
        </p:grpSpPr>
        <p:sp>
          <p:nvSpPr>
            <p:cNvPr id="328" name="Google Shape;328;ge20a76c586_0_431"/>
            <p:cNvSpPr/>
            <p:nvPr/>
          </p:nvSpPr>
          <p:spPr>
            <a:xfrm>
              <a:off x="7612710" y="4595617"/>
              <a:ext cx="867409" cy="0"/>
            </a:xfrm>
            <a:custGeom>
              <a:rect b="b" l="l" r="r" t="t"/>
              <a:pathLst>
                <a:path extrusionOk="0" h="120000" w="867409">
                  <a:moveTo>
                    <a:pt x="866848" y="0"/>
                  </a:moveTo>
                  <a:lnTo>
                    <a:pt x="0" y="0"/>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29" name="Google Shape;329;ge20a76c586_0_431"/>
            <p:cNvSpPr/>
            <p:nvPr/>
          </p:nvSpPr>
          <p:spPr>
            <a:xfrm>
              <a:off x="7569487" y="4579885"/>
              <a:ext cx="43815" cy="31750"/>
            </a:xfrm>
            <a:custGeom>
              <a:rect b="b" l="l" r="r" t="t"/>
              <a:pathLst>
                <a:path extrusionOk="0" h="31750" w="43815">
                  <a:moveTo>
                    <a:pt x="43224" y="31465"/>
                  </a:moveTo>
                  <a:lnTo>
                    <a:pt x="0" y="15732"/>
                  </a:lnTo>
                  <a:lnTo>
                    <a:pt x="43224" y="0"/>
                  </a:lnTo>
                  <a:lnTo>
                    <a:pt x="43224" y="3146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30" name="Google Shape;330;ge20a76c586_0_431"/>
            <p:cNvSpPr/>
            <p:nvPr/>
          </p:nvSpPr>
          <p:spPr>
            <a:xfrm>
              <a:off x="7569487" y="4579885"/>
              <a:ext cx="43815" cy="31750"/>
            </a:xfrm>
            <a:custGeom>
              <a:rect b="b" l="l" r="r" t="t"/>
              <a:pathLst>
                <a:path extrusionOk="0" h="31750" w="43815">
                  <a:moveTo>
                    <a:pt x="43224" y="0"/>
                  </a:moveTo>
                  <a:lnTo>
                    <a:pt x="0" y="15732"/>
                  </a:lnTo>
                  <a:lnTo>
                    <a:pt x="43224" y="31465"/>
                  </a:lnTo>
                  <a:lnTo>
                    <a:pt x="43224" y="0"/>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31" name="Google Shape;331;ge20a76c586_0_431"/>
          <p:cNvSpPr txBox="1"/>
          <p:nvPr/>
        </p:nvSpPr>
        <p:spPr>
          <a:xfrm>
            <a:off x="5606325" y="4641090"/>
            <a:ext cx="2390700" cy="353100"/>
          </a:xfrm>
          <a:prstGeom prst="rect">
            <a:avLst/>
          </a:prstGeom>
          <a:solidFill>
            <a:srgbClr val="FF7171"/>
          </a:solidFill>
          <a:ln cap="flat" cmpd="sng" w="9525">
            <a:solidFill>
              <a:srgbClr val="333333"/>
            </a:solidFill>
            <a:prstDash val="solid"/>
            <a:round/>
            <a:headEnd len="sm" w="sm" type="none"/>
            <a:tailEnd len="sm" w="sm" type="none"/>
          </a:ln>
        </p:spPr>
        <p:txBody>
          <a:bodyPr anchorCtr="0" anchor="t" bIns="0" lIns="0" spcFirstLastPara="1" rIns="0" wrap="square" tIns="29550">
            <a:spAutoFit/>
          </a:bodyPr>
          <a:lstStyle/>
          <a:p>
            <a:pPr indent="0" lvl="0" marL="2286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Fully Connected</a:t>
            </a:r>
            <a:endParaRPr i="0" sz="2100" u="none" cap="none" strike="noStrike">
              <a:solidFill>
                <a:srgbClr val="000000"/>
              </a:solidFill>
              <a:latin typeface="Nunito"/>
              <a:ea typeface="Nunito"/>
              <a:cs typeface="Nunito"/>
              <a:sym typeface="Nunito"/>
            </a:endParaRPr>
          </a:p>
        </p:txBody>
      </p:sp>
      <p:grpSp>
        <p:nvGrpSpPr>
          <p:cNvPr id="332" name="Google Shape;332;ge20a76c586_0_431"/>
          <p:cNvGrpSpPr/>
          <p:nvPr/>
        </p:nvGrpSpPr>
        <p:grpSpPr>
          <a:xfrm>
            <a:off x="4642846" y="4856247"/>
            <a:ext cx="963815" cy="33617"/>
            <a:chOff x="4386665" y="4586558"/>
            <a:chExt cx="910634" cy="31750"/>
          </a:xfrm>
        </p:grpSpPr>
        <p:sp>
          <p:nvSpPr>
            <p:cNvPr id="333" name="Google Shape;333;ge20a76c586_0_431"/>
            <p:cNvSpPr/>
            <p:nvPr/>
          </p:nvSpPr>
          <p:spPr>
            <a:xfrm>
              <a:off x="4429889" y="4602291"/>
              <a:ext cx="867410" cy="0"/>
            </a:xfrm>
            <a:custGeom>
              <a:rect b="b" l="l" r="r" t="t"/>
              <a:pathLst>
                <a:path extrusionOk="0" h="120000" w="867410">
                  <a:moveTo>
                    <a:pt x="866920" y="0"/>
                  </a:moveTo>
                  <a:lnTo>
                    <a:pt x="0" y="0"/>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34" name="Google Shape;334;ge20a76c586_0_431"/>
            <p:cNvSpPr/>
            <p:nvPr/>
          </p:nvSpPr>
          <p:spPr>
            <a:xfrm>
              <a:off x="4386665" y="4586558"/>
              <a:ext cx="43814" cy="31750"/>
            </a:xfrm>
            <a:custGeom>
              <a:rect b="b" l="l" r="r" t="t"/>
              <a:pathLst>
                <a:path extrusionOk="0" h="31750" w="43814">
                  <a:moveTo>
                    <a:pt x="43225" y="31465"/>
                  </a:moveTo>
                  <a:lnTo>
                    <a:pt x="0" y="15732"/>
                  </a:lnTo>
                  <a:lnTo>
                    <a:pt x="43225" y="0"/>
                  </a:lnTo>
                  <a:lnTo>
                    <a:pt x="43225" y="3146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35" name="Google Shape;335;ge20a76c586_0_431"/>
            <p:cNvSpPr/>
            <p:nvPr/>
          </p:nvSpPr>
          <p:spPr>
            <a:xfrm>
              <a:off x="4386665" y="4586558"/>
              <a:ext cx="43814" cy="31750"/>
            </a:xfrm>
            <a:custGeom>
              <a:rect b="b" l="l" r="r" t="t"/>
              <a:pathLst>
                <a:path extrusionOk="0" h="31750" w="43814">
                  <a:moveTo>
                    <a:pt x="43225" y="0"/>
                  </a:moveTo>
                  <a:lnTo>
                    <a:pt x="0" y="15732"/>
                  </a:lnTo>
                  <a:lnTo>
                    <a:pt x="43225" y="31465"/>
                  </a:lnTo>
                  <a:lnTo>
                    <a:pt x="43225" y="0"/>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36" name="Google Shape;336;ge20a76c586_0_431"/>
          <p:cNvSpPr txBox="1"/>
          <p:nvPr/>
        </p:nvSpPr>
        <p:spPr>
          <a:xfrm>
            <a:off x="2237594" y="4648156"/>
            <a:ext cx="2390700" cy="353100"/>
          </a:xfrm>
          <a:prstGeom prst="rect">
            <a:avLst/>
          </a:prstGeom>
          <a:solidFill>
            <a:srgbClr val="FF7171"/>
          </a:solidFill>
          <a:ln cap="flat" cmpd="sng" w="9525">
            <a:solidFill>
              <a:srgbClr val="333333"/>
            </a:solidFill>
            <a:prstDash val="solid"/>
            <a:round/>
            <a:headEnd len="sm" w="sm" type="none"/>
            <a:tailEnd len="sm" w="sm" type="none"/>
          </a:ln>
        </p:spPr>
        <p:txBody>
          <a:bodyPr anchorCtr="0" anchor="t" bIns="0" lIns="0" spcFirstLastPara="1" rIns="0" wrap="square" tIns="29550">
            <a:spAutoFit/>
          </a:bodyPr>
          <a:lstStyle/>
          <a:p>
            <a:pPr indent="0" lvl="0" marL="2286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Fully Connected</a:t>
            </a:r>
            <a:endParaRPr i="0" sz="2100" u="none" cap="none" strike="noStrike">
              <a:solidFill>
                <a:srgbClr val="000000"/>
              </a:solidFill>
              <a:latin typeface="Nunito"/>
              <a:ea typeface="Nunito"/>
              <a:cs typeface="Nunito"/>
              <a:sym typeface="Nunito"/>
            </a:endParaRPr>
          </a:p>
        </p:txBody>
      </p:sp>
      <p:grpSp>
        <p:nvGrpSpPr>
          <p:cNvPr id="337" name="Google Shape;337;ge20a76c586_0_431"/>
          <p:cNvGrpSpPr/>
          <p:nvPr/>
        </p:nvGrpSpPr>
        <p:grpSpPr>
          <a:xfrm>
            <a:off x="1463202" y="4863312"/>
            <a:ext cx="774959" cy="33617"/>
            <a:chOff x="1382466" y="4593230"/>
            <a:chExt cx="732199" cy="31750"/>
          </a:xfrm>
        </p:grpSpPr>
        <p:sp>
          <p:nvSpPr>
            <p:cNvPr id="338" name="Google Shape;338;ge20a76c586_0_431"/>
            <p:cNvSpPr/>
            <p:nvPr/>
          </p:nvSpPr>
          <p:spPr>
            <a:xfrm>
              <a:off x="1425690" y="4608963"/>
              <a:ext cx="688975" cy="0"/>
            </a:xfrm>
            <a:custGeom>
              <a:rect b="b" l="l" r="r" t="t"/>
              <a:pathLst>
                <a:path extrusionOk="0" h="120000" w="688975">
                  <a:moveTo>
                    <a:pt x="688348" y="0"/>
                  </a:moveTo>
                  <a:lnTo>
                    <a:pt x="0" y="0"/>
                  </a:lnTo>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39" name="Google Shape;339;ge20a76c586_0_431"/>
            <p:cNvSpPr/>
            <p:nvPr/>
          </p:nvSpPr>
          <p:spPr>
            <a:xfrm>
              <a:off x="1382466" y="4593230"/>
              <a:ext cx="43815" cy="31750"/>
            </a:xfrm>
            <a:custGeom>
              <a:rect b="b" l="l" r="r" t="t"/>
              <a:pathLst>
                <a:path extrusionOk="0" h="31750" w="43815">
                  <a:moveTo>
                    <a:pt x="43225" y="31465"/>
                  </a:moveTo>
                  <a:lnTo>
                    <a:pt x="0" y="15732"/>
                  </a:lnTo>
                  <a:lnTo>
                    <a:pt x="43225" y="0"/>
                  </a:lnTo>
                  <a:lnTo>
                    <a:pt x="43225" y="31465"/>
                  </a:lnTo>
                  <a:close/>
                </a:path>
              </a:pathLst>
            </a:custGeom>
            <a:solidFill>
              <a:srgbClr val="AFB5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sp>
          <p:nvSpPr>
            <p:cNvPr id="340" name="Google Shape;340;ge20a76c586_0_431"/>
            <p:cNvSpPr/>
            <p:nvPr/>
          </p:nvSpPr>
          <p:spPr>
            <a:xfrm>
              <a:off x="1382466" y="4593230"/>
              <a:ext cx="43815" cy="31750"/>
            </a:xfrm>
            <a:custGeom>
              <a:rect b="b" l="l" r="r" t="t"/>
              <a:pathLst>
                <a:path extrusionOk="0" h="31750" w="43815">
                  <a:moveTo>
                    <a:pt x="43225" y="0"/>
                  </a:moveTo>
                  <a:lnTo>
                    <a:pt x="0" y="15732"/>
                  </a:lnTo>
                  <a:lnTo>
                    <a:pt x="43225" y="31465"/>
                  </a:lnTo>
                  <a:lnTo>
                    <a:pt x="43225" y="0"/>
                  </a:lnTo>
                  <a:close/>
                </a:path>
              </a:pathLst>
            </a:custGeom>
            <a:noFill/>
            <a:ln cap="flat" cmpd="sng" w="9525">
              <a:solidFill>
                <a:srgbClr val="AFB5B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900"/>
                <a:buFont typeface="Arial"/>
                <a:buNone/>
              </a:pPr>
              <a:r>
                <a:t/>
              </a:r>
              <a:endParaRPr i="0" sz="1900" u="none" cap="none" strike="noStrike">
                <a:solidFill>
                  <a:srgbClr val="000000"/>
                </a:solidFill>
                <a:latin typeface="Nunito"/>
                <a:ea typeface="Nunito"/>
                <a:cs typeface="Nunito"/>
                <a:sym typeface="Nunito"/>
              </a:endParaRPr>
            </a:p>
          </p:txBody>
        </p:sp>
      </p:grpSp>
      <p:sp>
        <p:nvSpPr>
          <p:cNvPr id="341" name="Google Shape;341;ge20a76c586_0_431"/>
          <p:cNvSpPr txBox="1"/>
          <p:nvPr/>
        </p:nvSpPr>
        <p:spPr>
          <a:xfrm>
            <a:off x="281460" y="4655221"/>
            <a:ext cx="1167300" cy="353100"/>
          </a:xfrm>
          <a:prstGeom prst="rect">
            <a:avLst/>
          </a:prstGeom>
          <a:solidFill>
            <a:srgbClr val="00AF50"/>
          </a:solidFill>
          <a:ln cap="flat" cmpd="sng" w="9525">
            <a:solidFill>
              <a:srgbClr val="333333"/>
            </a:solidFill>
            <a:prstDash val="solid"/>
            <a:round/>
            <a:headEnd len="sm" w="sm" type="none"/>
            <a:tailEnd len="sm" w="sm" type="none"/>
          </a:ln>
        </p:spPr>
        <p:txBody>
          <a:bodyPr anchorCtr="0" anchor="t" bIns="0" lIns="0" spcFirstLastPara="1" rIns="0" wrap="square" tIns="29550">
            <a:spAutoFit/>
          </a:bodyPr>
          <a:lstStyle/>
          <a:p>
            <a:pPr indent="0" lvl="0" marL="177800" marR="0" rtl="0" algn="l">
              <a:lnSpc>
                <a:spcPct val="100000"/>
              </a:lnSpc>
              <a:spcBef>
                <a:spcPts val="0"/>
              </a:spcBef>
              <a:spcAft>
                <a:spcPts val="0"/>
              </a:spcAft>
              <a:buClr>
                <a:srgbClr val="000000"/>
              </a:buClr>
              <a:buSzPts val="2100"/>
              <a:buFont typeface="Arial"/>
              <a:buNone/>
            </a:pPr>
            <a:r>
              <a:rPr i="0" lang="en-US" sz="2100" u="none" cap="none" strike="noStrike">
                <a:solidFill>
                  <a:srgbClr val="000000"/>
                </a:solidFill>
                <a:latin typeface="Nunito"/>
                <a:ea typeface="Nunito"/>
                <a:cs typeface="Nunito"/>
                <a:sym typeface="Nunito"/>
              </a:rPr>
              <a:t>Output</a:t>
            </a:r>
            <a:endParaRPr i="0" sz="2100" u="none" cap="none" strike="noStrike">
              <a:solidFill>
                <a:srgbClr val="000000"/>
              </a:solidFill>
              <a:latin typeface="Nunito"/>
              <a:ea typeface="Nunito"/>
              <a:cs typeface="Nunito"/>
              <a:sym typeface="Nunito"/>
            </a:endParaRPr>
          </a:p>
        </p:txBody>
      </p:sp>
      <p:sp>
        <p:nvSpPr>
          <p:cNvPr id="342" name="Google Shape;342;ge20a76c586_0_431"/>
          <p:cNvSpPr txBox="1"/>
          <p:nvPr>
            <p:ph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AlexNet</a:t>
            </a:r>
            <a:endParaRPr b="0" sz="4000">
              <a:solidFill>
                <a:srgbClr val="0F3FA8"/>
              </a:solidFill>
              <a:latin typeface="Nunito"/>
              <a:ea typeface="Nunito"/>
              <a:cs typeface="Nunito"/>
              <a:sym typeface="Nunito"/>
            </a:endParaRPr>
          </a:p>
          <a:p>
            <a:pPr indent="0" lvl="0" marL="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[Krizhevsky et al., 2012]</a:t>
            </a:r>
            <a:endParaRPr b="0" i="1" sz="2500">
              <a:solidFill>
                <a:srgbClr val="292929"/>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ge20a76c586_0_495"/>
          <p:cNvPicPr preferRelativeResize="0"/>
          <p:nvPr/>
        </p:nvPicPr>
        <p:blipFill rotWithShape="1">
          <a:blip r:embed="rId3">
            <a:alphaModFix/>
          </a:blip>
          <a:srcRect b="0" l="0" r="0" t="0"/>
          <a:stretch/>
        </p:blipFill>
        <p:spPr>
          <a:xfrm>
            <a:off x="4927129" y="1172458"/>
            <a:ext cx="6647229" cy="2089127"/>
          </a:xfrm>
          <a:prstGeom prst="rect">
            <a:avLst/>
          </a:prstGeom>
          <a:noFill/>
          <a:ln>
            <a:noFill/>
          </a:ln>
        </p:spPr>
      </p:pic>
      <p:sp>
        <p:nvSpPr>
          <p:cNvPr id="349" name="Google Shape;349;ge20a76c586_0_495"/>
          <p:cNvSpPr txBox="1"/>
          <p:nvPr/>
        </p:nvSpPr>
        <p:spPr>
          <a:xfrm>
            <a:off x="1367750" y="3586325"/>
            <a:ext cx="7160400" cy="1660500"/>
          </a:xfrm>
          <a:prstGeom prst="rect">
            <a:avLst/>
          </a:prstGeom>
          <a:noFill/>
          <a:ln>
            <a:noFill/>
          </a:ln>
        </p:spPr>
        <p:txBody>
          <a:bodyPr anchorCtr="0" anchor="t" bIns="0" lIns="0" spcFirstLastPara="1" rIns="0" wrap="square" tIns="13450">
            <a:spAutoFit/>
          </a:bodyPr>
          <a:lstStyle/>
          <a:p>
            <a:pPr indent="-311150" lvl="0" marL="3302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Input</a:t>
            </a:r>
            <a:r>
              <a:rPr i="0" lang="en-US" sz="2100" u="none" cap="none" strike="noStrike">
                <a:solidFill>
                  <a:srgbClr val="000000"/>
                </a:solidFill>
                <a:latin typeface="Nunito"/>
                <a:ea typeface="Nunito"/>
                <a:cs typeface="Nunito"/>
                <a:sym typeface="Nunito"/>
              </a:rPr>
              <a:t>: 227x227x3 images</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First layer </a:t>
            </a:r>
            <a:r>
              <a:rPr i="0" lang="en-US" sz="2100" u="none" cap="none" strike="noStrike">
                <a:solidFill>
                  <a:srgbClr val="000000"/>
                </a:solidFill>
                <a:latin typeface="Nunito"/>
                <a:ea typeface="Nunito"/>
                <a:cs typeface="Nunito"/>
                <a:sym typeface="Nunito"/>
              </a:rPr>
              <a:t>(CONV1): 96 11x11 filters applied at stride 4</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Nunito"/>
              <a:buChar char="•"/>
            </a:pPr>
            <a:r>
              <a:rPr i="0" lang="en-US" sz="2100" u="none" cap="none" strike="noStrike">
                <a:solidFill>
                  <a:srgbClr val="000000"/>
                </a:solidFill>
                <a:latin typeface="Nunito"/>
                <a:ea typeface="Nunito"/>
                <a:cs typeface="Nunito"/>
                <a:sym typeface="Nunito"/>
              </a:rPr>
              <a:t>Output volume size? (Hint: (227-11)/4+1)</a:t>
            </a:r>
            <a:endParaRPr i="0" sz="2100" u="none" cap="none" strike="noStrike">
              <a:solidFill>
                <a:srgbClr val="000000"/>
              </a:solidFill>
              <a:latin typeface="Nunito"/>
              <a:ea typeface="Nunito"/>
              <a:cs typeface="Nunito"/>
              <a:sym typeface="Nunito"/>
            </a:endParaRPr>
          </a:p>
        </p:txBody>
      </p:sp>
      <p:sp>
        <p:nvSpPr>
          <p:cNvPr id="350" name="Google Shape;350;ge20a76c586_0_495"/>
          <p:cNvSpPr txBox="1"/>
          <p:nvPr/>
        </p:nvSpPr>
        <p:spPr>
          <a:xfrm>
            <a:off x="401251" y="5769250"/>
            <a:ext cx="9370500" cy="2136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Sourced with permission from: ImageNet Classification with Deep Convolutional Neural Networks, Krizhevsky et al. (2012)</a:t>
            </a:r>
            <a:endParaRPr i="0" sz="1300" u="none" cap="none" strike="noStrike">
              <a:solidFill>
                <a:srgbClr val="000000"/>
              </a:solidFill>
              <a:latin typeface="Nunito"/>
              <a:ea typeface="Nunito"/>
              <a:cs typeface="Nunito"/>
              <a:sym typeface="Nunito"/>
            </a:endParaRPr>
          </a:p>
        </p:txBody>
      </p:sp>
      <p:sp>
        <p:nvSpPr>
          <p:cNvPr id="351" name="Google Shape;351;ge20a76c586_0_495"/>
          <p:cNvSpPr txBox="1"/>
          <p:nvPr>
            <p:ph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AlexNet</a:t>
            </a:r>
            <a:endParaRPr b="0" sz="4000">
              <a:solidFill>
                <a:srgbClr val="0F3FA8"/>
              </a:solidFill>
              <a:latin typeface="Nunito"/>
              <a:ea typeface="Nunito"/>
              <a:cs typeface="Nunito"/>
              <a:sym typeface="Nunito"/>
            </a:endParaRPr>
          </a:p>
          <a:p>
            <a:pPr indent="0" lvl="0" marL="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[Krizhevsky et al., 2012]</a:t>
            </a:r>
            <a:endParaRPr b="0" i="1" sz="2500">
              <a:solidFill>
                <a:srgbClr val="292929"/>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e20a76c586_0_508"/>
          <p:cNvSpPr txBox="1"/>
          <p:nvPr>
            <p:ph idx="12" type="sldNum"/>
          </p:nvPr>
        </p:nvSpPr>
        <p:spPr>
          <a:xfrm>
            <a:off x="8778240" y="6377940"/>
            <a:ext cx="2804100" cy="169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solidFill>
                <a:srgbClr val="434343"/>
              </a:solidFill>
            </a:endParaRPr>
          </a:p>
        </p:txBody>
      </p:sp>
      <p:sp>
        <p:nvSpPr>
          <p:cNvPr id="358" name="Google Shape;358;ge20a76c586_0_508"/>
          <p:cNvSpPr txBox="1"/>
          <p:nvPr/>
        </p:nvSpPr>
        <p:spPr>
          <a:xfrm>
            <a:off x="6173883" y="2280418"/>
            <a:ext cx="104700" cy="107700"/>
          </a:xfrm>
          <a:prstGeom prst="rect">
            <a:avLst/>
          </a:prstGeom>
          <a:noFill/>
          <a:ln>
            <a:noFill/>
          </a:ln>
        </p:spPr>
        <p:txBody>
          <a:bodyPr anchorCtr="0" anchor="t" bIns="0" lIns="0" spcFirstLastPara="1" rIns="0" wrap="square" tIns="0">
            <a:spAutoFit/>
          </a:bodyPr>
          <a:lstStyle/>
          <a:p>
            <a:pPr indent="0" lvl="0" marL="0" marR="0" rtl="0" algn="l">
              <a:lnSpc>
                <a:spcPct val="110714"/>
              </a:lnSpc>
              <a:spcBef>
                <a:spcPts val="0"/>
              </a:spcBef>
              <a:spcAft>
                <a:spcPts val="0"/>
              </a:spcAft>
              <a:buClr>
                <a:srgbClr val="000000"/>
              </a:buClr>
              <a:buSzPts val="700"/>
              <a:buFont typeface="Arial"/>
              <a:buNone/>
            </a:pPr>
            <a:r>
              <a:rPr b="0" i="0" lang="en-US" sz="700" u="none" cap="none" strike="noStrike">
                <a:solidFill>
                  <a:srgbClr val="000000"/>
                </a:solidFill>
                <a:latin typeface="Arial"/>
                <a:ea typeface="Arial"/>
                <a:cs typeface="Arial"/>
                <a:sym typeface="Arial"/>
              </a:rPr>
              <a:t>96</a:t>
            </a:r>
            <a:endParaRPr b="0" i="0" sz="700" u="none" cap="none" strike="noStrike">
              <a:solidFill>
                <a:srgbClr val="000000"/>
              </a:solidFill>
              <a:latin typeface="Arial"/>
              <a:ea typeface="Arial"/>
              <a:cs typeface="Arial"/>
              <a:sym typeface="Arial"/>
            </a:endParaRPr>
          </a:p>
        </p:txBody>
      </p:sp>
      <p:pic>
        <p:nvPicPr>
          <p:cNvPr id="359" name="Google Shape;359;ge20a76c586_0_508"/>
          <p:cNvPicPr preferRelativeResize="0"/>
          <p:nvPr/>
        </p:nvPicPr>
        <p:blipFill rotWithShape="1">
          <a:blip r:embed="rId3">
            <a:alphaModFix/>
          </a:blip>
          <a:srcRect b="0" l="0" r="0" t="0"/>
          <a:stretch/>
        </p:blipFill>
        <p:spPr>
          <a:xfrm>
            <a:off x="4927129" y="1172458"/>
            <a:ext cx="6647229" cy="2089127"/>
          </a:xfrm>
          <a:prstGeom prst="rect">
            <a:avLst/>
          </a:prstGeom>
          <a:noFill/>
          <a:ln>
            <a:noFill/>
          </a:ln>
        </p:spPr>
      </p:pic>
      <p:sp>
        <p:nvSpPr>
          <p:cNvPr id="360" name="Google Shape;360;ge20a76c586_0_508"/>
          <p:cNvSpPr txBox="1"/>
          <p:nvPr/>
        </p:nvSpPr>
        <p:spPr>
          <a:xfrm>
            <a:off x="1367750" y="3586325"/>
            <a:ext cx="9370500" cy="1660500"/>
          </a:xfrm>
          <a:prstGeom prst="rect">
            <a:avLst/>
          </a:prstGeom>
          <a:noFill/>
          <a:ln>
            <a:noFill/>
          </a:ln>
        </p:spPr>
        <p:txBody>
          <a:bodyPr anchorCtr="0" anchor="t" bIns="0" lIns="0" spcFirstLastPara="1" rIns="0" wrap="square" tIns="13450">
            <a:spAutoFit/>
          </a:bodyPr>
          <a:lstStyle/>
          <a:p>
            <a:pPr indent="-311150" lvl="0" marL="3302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Input</a:t>
            </a:r>
            <a:r>
              <a:rPr i="0" lang="en-US" sz="2100" u="none" cap="none" strike="noStrike">
                <a:solidFill>
                  <a:srgbClr val="000000"/>
                </a:solidFill>
                <a:latin typeface="Nunito"/>
                <a:ea typeface="Nunito"/>
                <a:cs typeface="Nunito"/>
                <a:sym typeface="Nunito"/>
              </a:rPr>
              <a:t>: 227x227x3 images</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First layer </a:t>
            </a:r>
            <a:r>
              <a:rPr i="0" lang="en-US" sz="2100" u="none" cap="none" strike="noStrike">
                <a:solidFill>
                  <a:srgbClr val="000000"/>
                </a:solidFill>
                <a:latin typeface="Nunito"/>
                <a:ea typeface="Nunito"/>
                <a:cs typeface="Nunito"/>
                <a:sym typeface="Nunito"/>
              </a:rPr>
              <a:t>(CONV1): 96 11x11 filters applied at stride 4</a:t>
            </a:r>
            <a:endParaRPr i="0" sz="21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200"/>
              <a:buFont typeface="Arial"/>
              <a:buNone/>
            </a:pPr>
            <a:r>
              <a:t/>
            </a:r>
            <a:endParaRPr i="0" sz="2200" u="none" cap="none" strike="noStrike">
              <a:solidFill>
                <a:srgbClr val="000000"/>
              </a:solidFill>
              <a:latin typeface="Nunito"/>
              <a:ea typeface="Nunito"/>
              <a:cs typeface="Nunito"/>
              <a:sym typeface="Nunito"/>
            </a:endParaRPr>
          </a:p>
          <a:p>
            <a:pPr indent="-311150" lvl="0" marL="3302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000000"/>
                </a:solidFill>
                <a:latin typeface="Nunito"/>
                <a:ea typeface="Nunito"/>
                <a:cs typeface="Nunito"/>
                <a:sym typeface="Nunito"/>
              </a:rPr>
              <a:t>Output volume size</a:t>
            </a:r>
            <a:r>
              <a:rPr i="0" lang="en-US" sz="2100" u="none" cap="none" strike="noStrike">
                <a:solidFill>
                  <a:srgbClr val="000000"/>
                </a:solidFill>
                <a:latin typeface="Nunito"/>
                <a:ea typeface="Nunito"/>
                <a:cs typeface="Nunito"/>
                <a:sym typeface="Nunito"/>
              </a:rPr>
              <a:t>: (227-11)/4+1 = 55 for each H and W, so 55x55x96</a:t>
            </a:r>
            <a:endParaRPr i="0" sz="2100" u="none" cap="none" strike="noStrike">
              <a:solidFill>
                <a:srgbClr val="000000"/>
              </a:solidFill>
              <a:latin typeface="Nunito"/>
              <a:ea typeface="Nunito"/>
              <a:cs typeface="Nunito"/>
              <a:sym typeface="Nunito"/>
            </a:endParaRPr>
          </a:p>
        </p:txBody>
      </p:sp>
      <p:sp>
        <p:nvSpPr>
          <p:cNvPr id="361" name="Google Shape;361;ge20a76c586_0_508"/>
          <p:cNvSpPr txBox="1"/>
          <p:nvPr/>
        </p:nvSpPr>
        <p:spPr>
          <a:xfrm>
            <a:off x="401251" y="5769250"/>
            <a:ext cx="9370500" cy="213600"/>
          </a:xfrm>
          <a:prstGeom prst="rect">
            <a:avLst/>
          </a:prstGeom>
          <a:noFill/>
          <a:ln>
            <a:noFill/>
          </a:ln>
        </p:spPr>
        <p:txBody>
          <a:bodyPr anchorCtr="0" anchor="t" bIns="0" lIns="0" spcFirstLastPara="1" rIns="0" wrap="square" tIns="13450">
            <a:spAutoFit/>
          </a:bodyPr>
          <a:lstStyle/>
          <a:p>
            <a:pPr indent="0" lvl="0" marL="12700" marR="0" rtl="0" algn="l">
              <a:lnSpc>
                <a:spcPct val="100000"/>
              </a:lnSpc>
              <a:spcBef>
                <a:spcPts val="0"/>
              </a:spcBef>
              <a:spcAft>
                <a:spcPts val="0"/>
              </a:spcAft>
              <a:buClr>
                <a:srgbClr val="000000"/>
              </a:buClr>
              <a:buSzPts val="1300"/>
              <a:buFont typeface="Arial"/>
              <a:buNone/>
            </a:pPr>
            <a:r>
              <a:rPr i="1" lang="en-US" sz="1300" u="none" cap="none" strike="noStrike">
                <a:solidFill>
                  <a:srgbClr val="000000"/>
                </a:solidFill>
                <a:latin typeface="Nunito"/>
                <a:ea typeface="Nunito"/>
                <a:cs typeface="Nunito"/>
                <a:sym typeface="Nunito"/>
              </a:rPr>
              <a:t>Sourced with permission from: ImageNet Classification with Deep Convolutional Neural Networks, Krizhevsky et al. (2012)</a:t>
            </a:r>
            <a:endParaRPr i="0" sz="1300" u="none" cap="none" strike="noStrike">
              <a:solidFill>
                <a:srgbClr val="000000"/>
              </a:solidFill>
              <a:latin typeface="Nunito"/>
              <a:ea typeface="Nunito"/>
              <a:cs typeface="Nunito"/>
              <a:sym typeface="Nunito"/>
            </a:endParaRPr>
          </a:p>
        </p:txBody>
      </p:sp>
      <p:sp>
        <p:nvSpPr>
          <p:cNvPr id="362" name="Google Shape;362;ge20a76c586_0_508"/>
          <p:cNvSpPr txBox="1"/>
          <p:nvPr>
            <p:ph type="title"/>
          </p:nvPr>
        </p:nvSpPr>
        <p:spPr>
          <a:xfrm>
            <a:off x="311241" y="193025"/>
            <a:ext cx="5641800" cy="1018200"/>
          </a:xfrm>
          <a:prstGeom prst="rect">
            <a:avLst/>
          </a:prstGeom>
          <a:noFill/>
          <a:ln>
            <a:noFill/>
          </a:ln>
        </p:spPr>
        <p:txBody>
          <a:bodyPr anchorCtr="0" anchor="t" bIns="0" lIns="0" spcFirstLastPara="1" rIns="0" wrap="square" tIns="17475">
            <a:spAutoFit/>
          </a:bodyPr>
          <a:lstStyle/>
          <a:p>
            <a:pPr indent="0" lvl="0" marL="12700" rtl="0" algn="l">
              <a:lnSpc>
                <a:spcPct val="100000"/>
              </a:lnSpc>
              <a:spcBef>
                <a:spcPts val="0"/>
              </a:spcBef>
              <a:spcAft>
                <a:spcPts val="0"/>
              </a:spcAft>
              <a:buSzPts val="2900"/>
              <a:buNone/>
            </a:pPr>
            <a:r>
              <a:rPr b="0" lang="en-US" sz="4000">
                <a:solidFill>
                  <a:srgbClr val="0F3FA8"/>
                </a:solidFill>
                <a:latin typeface="Nunito"/>
                <a:ea typeface="Nunito"/>
                <a:cs typeface="Nunito"/>
                <a:sym typeface="Nunito"/>
              </a:rPr>
              <a:t>AlexNet</a:t>
            </a:r>
            <a:endParaRPr b="0" sz="4000">
              <a:solidFill>
                <a:srgbClr val="0F3FA8"/>
              </a:solidFill>
              <a:latin typeface="Nunito"/>
              <a:ea typeface="Nunito"/>
              <a:cs typeface="Nunito"/>
              <a:sym typeface="Nunito"/>
            </a:endParaRPr>
          </a:p>
          <a:p>
            <a:pPr indent="0" lvl="0" marL="0" rtl="0" algn="l">
              <a:lnSpc>
                <a:spcPct val="100000"/>
              </a:lnSpc>
              <a:spcBef>
                <a:spcPts val="0"/>
              </a:spcBef>
              <a:spcAft>
                <a:spcPts val="0"/>
              </a:spcAft>
              <a:buSzPts val="2900"/>
              <a:buNone/>
            </a:pPr>
            <a:r>
              <a:rPr b="0" i="1" lang="en-US" sz="2500">
                <a:solidFill>
                  <a:srgbClr val="292929"/>
                </a:solidFill>
                <a:latin typeface="Nunito"/>
                <a:ea typeface="Nunito"/>
                <a:cs typeface="Nunito"/>
                <a:sym typeface="Nunito"/>
              </a:rPr>
              <a:t>[Krizhevsky et al., 2012]</a:t>
            </a:r>
            <a:endParaRPr b="0" i="1" sz="2500">
              <a:solidFill>
                <a:srgbClr val="292929"/>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2021-03-09T18:31:35Z</dcterms:created>
  <dc:creator>Curtis,Jacob</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0x010100F89F6EA7ACDDBB4A8FA79083325D02B0</vt:lpwstr>
  </property>
</Properties>
</file>