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867400"/>
            <a:ext cx="8183880" cy="70104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Bare &amp; Shared Repo’s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kvenkat\Pictures\repositorio-git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27" y="530557"/>
            <a:ext cx="385805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venkat\Pictures\Bare-NonBare-Repos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30557"/>
            <a:ext cx="411480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3429000"/>
            <a:ext cx="7391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Bare and Shared </a:t>
            </a:r>
            <a:r>
              <a:rPr lang="en-US" sz="2000" b="1" dirty="0" smtClean="0"/>
              <a:t>Repo(Central Repo)</a:t>
            </a:r>
          </a:p>
          <a:p>
            <a:r>
              <a:rPr lang="en-US" sz="2000" dirty="0" smtClean="0"/>
              <a:t>– </a:t>
            </a:r>
            <a:r>
              <a:rPr lang="en-US" sz="2000" dirty="0"/>
              <a:t>No Working </a:t>
            </a:r>
            <a:r>
              <a:rPr lang="en-US" sz="2000" dirty="0" smtClean="0"/>
              <a:t>Directory(Remote)- </a:t>
            </a:r>
          </a:p>
          <a:p>
            <a:r>
              <a:rPr lang="en-US" sz="2000" dirty="0"/>
              <a:t>– Admin </a:t>
            </a:r>
            <a:r>
              <a:rPr lang="en-US" sz="2000" dirty="0" smtClean="0"/>
              <a:t>Creates it using GitLab.</a:t>
            </a:r>
          </a:p>
          <a:p>
            <a:endParaRPr lang="en-US" sz="2000" dirty="0"/>
          </a:p>
          <a:p>
            <a:r>
              <a:rPr lang="en-US" sz="2000" b="1" dirty="0"/>
              <a:t>Non Bare </a:t>
            </a:r>
            <a:r>
              <a:rPr lang="en-US" sz="2000" b="1" dirty="0" smtClean="0"/>
              <a:t>Repo(Developer Repo’s)</a:t>
            </a:r>
          </a:p>
          <a:p>
            <a:r>
              <a:rPr lang="en-US" sz="2000" dirty="0" smtClean="0"/>
              <a:t>– Has Working Directory(Developer Machine)</a:t>
            </a:r>
          </a:p>
          <a:p>
            <a:r>
              <a:rPr lang="en-US" sz="2000" dirty="0"/>
              <a:t>– </a:t>
            </a:r>
            <a:r>
              <a:rPr lang="en-US" sz="2000" dirty="0" smtClean="0"/>
              <a:t>Developer creates using Source Tree/ Tortoise GIT or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Command Prompt.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245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943600"/>
            <a:ext cx="8183880" cy="457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GIT </a:t>
            </a:r>
            <a:r>
              <a:rPr lang="en-US" dirty="0" smtClean="0">
                <a:solidFill>
                  <a:srgbClr val="00B050"/>
                </a:solidFill>
                <a:effectLst/>
              </a:rPr>
              <a:t>Architecture in Brinker</a:t>
            </a:r>
            <a:endParaRPr lang="en-US" b="1" dirty="0">
              <a:solidFill>
                <a:srgbClr val="00B050"/>
              </a:solidFill>
              <a:effectLst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014" y="914400"/>
            <a:ext cx="6269986" cy="449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03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Bare &amp; Shared Repo’s</vt:lpstr>
      <vt:lpstr>GIT Architecture in Brinker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Venkat</dc:creator>
  <cp:lastModifiedBy>Kishore Venkat</cp:lastModifiedBy>
  <cp:revision>2</cp:revision>
  <dcterms:created xsi:type="dcterms:W3CDTF">2006-08-16T00:00:00Z</dcterms:created>
  <dcterms:modified xsi:type="dcterms:W3CDTF">2016-04-20T13:05:16Z</dcterms:modified>
</cp:coreProperties>
</file>