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943600"/>
            <a:ext cx="818388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GIT </a:t>
            </a:r>
            <a:r>
              <a:rPr lang="en-US" dirty="0" smtClean="0">
                <a:solidFill>
                  <a:srgbClr val="00B050"/>
                </a:solidFill>
                <a:effectLst/>
              </a:rPr>
              <a:t>Architecture in Brinker</a:t>
            </a:r>
            <a:endParaRPr lang="en-US" b="1" dirty="0">
              <a:solidFill>
                <a:srgbClr val="00B050"/>
              </a:solidFill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14" y="914400"/>
            <a:ext cx="6269986" cy="449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0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GIT Architecture in Brinker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Venkat</dc:creator>
  <cp:lastModifiedBy>Kishore Venkat</cp:lastModifiedBy>
  <cp:revision>1</cp:revision>
  <dcterms:created xsi:type="dcterms:W3CDTF">2006-08-16T00:00:00Z</dcterms:created>
  <dcterms:modified xsi:type="dcterms:W3CDTF">2016-04-20T13:01:32Z</dcterms:modified>
</cp:coreProperties>
</file>