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2"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39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grpSp>
        <p:nvGrpSpPr>
          <p:cNvPr id="6" name="Google Shape;9;p2"/>
          <p:cNvGrpSpPr/>
          <p:nvPr/>
        </p:nvGrpSpPr>
        <p:grpSpPr>
          <a:xfrm>
            <a:off x="84960" y="78480"/>
            <a:ext cx="8973720" cy="4924800"/>
            <a:chOff x="84960" y="78480"/>
            <a:chExt cx="8973720" cy="4924800"/>
          </a:xfrm>
        </p:grpSpPr>
        <p:pic>
          <p:nvPicPr>
            <p:cNvPr id="7" name="Google Shape;10;p2"/>
            <p:cNvPicPr/>
            <p:nvPr/>
          </p:nvPicPr>
          <p:blipFill>
            <a:blip r:embed="rId2"/>
            <a:stretch/>
          </p:blipFill>
          <p:spPr>
            <a:xfrm>
              <a:off x="84960" y="78480"/>
              <a:ext cx="8973720" cy="4924800"/>
            </a:xfrm>
            <a:prstGeom prst="rect">
              <a:avLst/>
            </a:prstGeom>
            <a:noFill/>
            <a:ln w="0">
              <a:noFill/>
            </a:ln>
          </p:spPr>
        </p:pic>
        <p:pic>
          <p:nvPicPr>
            <p:cNvPr id="2" name="Google Shape;11;p2"/>
            <p:cNvPicPr/>
            <p:nvPr/>
          </p:nvPicPr>
          <p:blipFill>
            <a:blip r:embed="rId3"/>
            <a:stretch/>
          </p:blipFill>
          <p:spPr>
            <a:xfrm>
              <a:off x="270360" y="196560"/>
              <a:ext cx="8644680" cy="307800"/>
            </a:xfrm>
            <a:prstGeom prst="rect">
              <a:avLst/>
            </a:prstGeom>
            <a:noFill/>
            <a:ln w="0">
              <a:noFill/>
            </a:ln>
          </p:spPr>
        </p:pic>
      </p:grpSp>
      <p:sp>
        <p:nvSpPr>
          <p:cNvPr id="3" name="PlaceHolder 1"/>
          <p:cNvSpPr>
            <a:spLocks noGrp="1"/>
          </p:cNvSpPr>
          <p:nvPr>
            <p:ph type="body"/>
          </p:nvPr>
        </p:nvSpPr>
        <p:spPr>
          <a:xfrm>
            <a:off x="5805360" y="1317240"/>
            <a:ext cx="2831400" cy="2647800"/>
          </a:xfrm>
          <a:prstGeom prst="rect">
            <a:avLst/>
          </a:prstGeom>
          <a:noFill/>
          <a:ln w="19080">
            <a:solidFill>
              <a:schemeClr val="dk2"/>
            </a:solidFill>
            <a:round/>
          </a:ln>
        </p:spPr>
        <p:txBody>
          <a:bodyPr lIns="90000" tIns="45000" rIns="90000" bIns="45000" anchor="t">
            <a:normAutofit fontScale="3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 name="PlaceHolder 2"/>
          <p:cNvSpPr>
            <a:spLocks noGrp="1"/>
          </p:cNvSpPr>
          <p:nvPr>
            <p:ph type="title"/>
          </p:nvPr>
        </p:nvSpPr>
        <p:spPr>
          <a:xfrm>
            <a:off x="606960" y="849600"/>
            <a:ext cx="5060520" cy="2462040"/>
          </a:xfrm>
          <a:prstGeom prst="rect">
            <a:avLst/>
          </a:prstGeom>
          <a:noFill/>
          <a:ln w="0">
            <a:noFill/>
          </a:ln>
        </p:spPr>
        <p:txBody>
          <a:bodyPr lIns="91440" tIns="91440" rIns="91440" bIns="91440" anchor="t">
            <a:noAutofit/>
          </a:bodyPr>
          <a:lstStyle/>
          <a:p>
            <a:pPr indent="0">
              <a:buNone/>
            </a:pPr>
            <a:r>
              <a:rPr lang="fr-FR" sz="5600" b="0" u="none" strike="noStrike">
                <a:solidFill>
                  <a:schemeClr val="dk1"/>
                </a:solidFill>
                <a:effectLst/>
                <a:uFillTx/>
                <a:latin typeface="Arial"/>
              </a:rPr>
              <a:t>Click to edit the title text format</a:t>
            </a:r>
          </a:p>
        </p:txBody>
      </p:sp>
      <p:pic>
        <p:nvPicPr>
          <p:cNvPr id="5" name="Google Shape;15;p2"/>
          <p:cNvPicPr/>
          <p:nvPr/>
        </p:nvPicPr>
        <p:blipFill>
          <a:blip r:embed="rId3"/>
          <a:srcRect l="61974"/>
          <a:stretch/>
        </p:blipFill>
        <p:spPr>
          <a:xfrm>
            <a:off x="5805360" y="1051560"/>
            <a:ext cx="2831400" cy="265320"/>
          </a:xfrm>
          <a:prstGeom prst="rect">
            <a:avLst/>
          </a:prstGeom>
          <a:noFill/>
          <a:ln w="9525">
            <a:solidFill>
              <a:srgbClr val="707070"/>
            </a:solidFill>
            <a:rou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grpSp>
        <p:nvGrpSpPr>
          <p:cNvPr id="87" name="Google Shape;47;p7"/>
          <p:cNvGrpSpPr/>
          <p:nvPr/>
        </p:nvGrpSpPr>
        <p:grpSpPr>
          <a:xfrm>
            <a:off x="84960" y="78480"/>
            <a:ext cx="8973720" cy="4924800"/>
            <a:chOff x="84960" y="78480"/>
            <a:chExt cx="8973720" cy="4924800"/>
          </a:xfrm>
        </p:grpSpPr>
        <p:pic>
          <p:nvPicPr>
            <p:cNvPr id="88" name="Google Shape;48;p7"/>
            <p:cNvPicPr/>
            <p:nvPr/>
          </p:nvPicPr>
          <p:blipFill>
            <a:blip r:embed="rId2"/>
            <a:stretch/>
          </p:blipFill>
          <p:spPr>
            <a:xfrm>
              <a:off x="84960" y="78480"/>
              <a:ext cx="8973720" cy="4924800"/>
            </a:xfrm>
            <a:prstGeom prst="rect">
              <a:avLst/>
            </a:prstGeom>
            <a:noFill/>
            <a:ln w="0">
              <a:noFill/>
            </a:ln>
          </p:spPr>
        </p:pic>
        <p:pic>
          <p:nvPicPr>
            <p:cNvPr id="89" name="Google Shape;49;p7"/>
            <p:cNvPicPr/>
            <p:nvPr/>
          </p:nvPicPr>
          <p:blipFill>
            <a:blip r:embed="rId3"/>
            <a:stretch/>
          </p:blipFill>
          <p:spPr>
            <a:xfrm>
              <a:off x="270360" y="196560"/>
              <a:ext cx="8644680" cy="307800"/>
            </a:xfrm>
            <a:prstGeom prst="rect">
              <a:avLst/>
            </a:prstGeom>
            <a:noFill/>
            <a:ln w="0">
              <a:noFill/>
            </a:ln>
          </p:spPr>
        </p:pic>
      </p:grpSp>
      <p:sp>
        <p:nvSpPr>
          <p:cNvPr id="90"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91"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92"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grpSp>
        <p:nvGrpSpPr>
          <p:cNvPr id="93" name="Google Shape;54;p8"/>
          <p:cNvGrpSpPr/>
          <p:nvPr/>
        </p:nvGrpSpPr>
        <p:grpSpPr>
          <a:xfrm>
            <a:off x="84960" y="78480"/>
            <a:ext cx="8973720" cy="4924800"/>
            <a:chOff x="84960" y="78480"/>
            <a:chExt cx="8973720" cy="4924800"/>
          </a:xfrm>
        </p:grpSpPr>
        <p:pic>
          <p:nvPicPr>
            <p:cNvPr id="94" name="Google Shape;55;p8"/>
            <p:cNvPicPr/>
            <p:nvPr/>
          </p:nvPicPr>
          <p:blipFill>
            <a:blip r:embed="rId2"/>
            <a:stretch/>
          </p:blipFill>
          <p:spPr>
            <a:xfrm>
              <a:off x="84960" y="78480"/>
              <a:ext cx="8973720" cy="4924800"/>
            </a:xfrm>
            <a:prstGeom prst="rect">
              <a:avLst/>
            </a:prstGeom>
            <a:noFill/>
            <a:ln w="0">
              <a:noFill/>
            </a:ln>
          </p:spPr>
        </p:pic>
        <p:pic>
          <p:nvPicPr>
            <p:cNvPr id="95" name="Google Shape;56;p8"/>
            <p:cNvPicPr/>
            <p:nvPr/>
          </p:nvPicPr>
          <p:blipFill>
            <a:blip r:embed="rId3"/>
            <a:stretch/>
          </p:blipFill>
          <p:spPr>
            <a:xfrm>
              <a:off x="270360" y="196560"/>
              <a:ext cx="8644680" cy="307800"/>
            </a:xfrm>
            <a:prstGeom prst="rect">
              <a:avLst/>
            </a:prstGeom>
            <a:noFill/>
            <a:ln w="0">
              <a:noFill/>
            </a:ln>
          </p:spPr>
        </p:pic>
      </p:grpSp>
      <p:sp>
        <p:nvSpPr>
          <p:cNvPr id="96"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grpSp>
        <p:nvGrpSpPr>
          <p:cNvPr id="97" name="Google Shape;59;p9"/>
          <p:cNvGrpSpPr/>
          <p:nvPr/>
        </p:nvGrpSpPr>
        <p:grpSpPr>
          <a:xfrm>
            <a:off x="84960" y="78480"/>
            <a:ext cx="8973720" cy="4924800"/>
            <a:chOff x="84960" y="78480"/>
            <a:chExt cx="8973720" cy="4924800"/>
          </a:xfrm>
        </p:grpSpPr>
        <p:pic>
          <p:nvPicPr>
            <p:cNvPr id="98" name="Google Shape;60;p9"/>
            <p:cNvPicPr/>
            <p:nvPr/>
          </p:nvPicPr>
          <p:blipFill>
            <a:blip r:embed="rId2"/>
            <a:stretch/>
          </p:blipFill>
          <p:spPr>
            <a:xfrm>
              <a:off x="84960" y="78480"/>
              <a:ext cx="8973720" cy="4924800"/>
            </a:xfrm>
            <a:prstGeom prst="rect">
              <a:avLst/>
            </a:prstGeom>
            <a:noFill/>
            <a:ln w="0">
              <a:noFill/>
            </a:ln>
          </p:spPr>
        </p:pic>
        <p:pic>
          <p:nvPicPr>
            <p:cNvPr id="99" name="Google Shape;61;p9"/>
            <p:cNvPicPr/>
            <p:nvPr/>
          </p:nvPicPr>
          <p:blipFill>
            <a:blip r:embed="rId3"/>
            <a:stretch/>
          </p:blipFill>
          <p:spPr>
            <a:xfrm>
              <a:off x="270360" y="196560"/>
              <a:ext cx="8644680" cy="307800"/>
            </a:xfrm>
            <a:prstGeom prst="rect">
              <a:avLst/>
            </a:prstGeom>
            <a:noFill/>
            <a:ln w="0">
              <a:noFill/>
            </a:ln>
          </p:spPr>
        </p:pic>
      </p:grpSp>
      <p:sp>
        <p:nvSpPr>
          <p:cNvPr id="10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2_1">
    <p:bg>
      <p:bgPr>
        <a:solidFill>
          <a:schemeClr val="lt1"/>
        </a:solidFill>
        <a:effectLst/>
      </p:bgPr>
    </p:bg>
    <p:spTree>
      <p:nvGrpSpPr>
        <p:cNvPr id="1" name=""/>
        <p:cNvGrpSpPr/>
        <p:nvPr/>
      </p:nvGrpSpPr>
      <p:grpSpPr>
        <a:xfrm>
          <a:off x="0" y="0"/>
          <a:ext cx="0" cy="0"/>
          <a:chOff x="0" y="0"/>
          <a:chExt cx="0" cy="0"/>
        </a:xfrm>
      </p:grpSpPr>
      <p:pic>
        <p:nvPicPr>
          <p:cNvPr id="10" name="Google Shape;78;p13"/>
          <p:cNvPicPr/>
          <p:nvPr/>
        </p:nvPicPr>
        <p:blipFill>
          <a:blip r:embed="rId2"/>
          <a:stretch/>
        </p:blipFill>
        <p:spPr>
          <a:xfrm>
            <a:off x="84960" y="78480"/>
            <a:ext cx="8973720" cy="4924800"/>
          </a:xfrm>
          <a:prstGeom prst="rect">
            <a:avLst/>
          </a:prstGeom>
          <a:noFill/>
          <a:ln w="0">
            <a:noFill/>
          </a:ln>
        </p:spPr>
      </p:pic>
      <p:sp>
        <p:nvSpPr>
          <p:cNvPr id="11" name="PlaceHolder 1"/>
          <p:cNvSpPr>
            <a:spLocks noGrp="1"/>
          </p:cNvSpPr>
          <p:nvPr>
            <p:ph type="title"/>
          </p:nvPr>
        </p:nvSpPr>
        <p:spPr>
          <a:xfrm>
            <a:off x="342000" y="654840"/>
            <a:ext cx="8453160" cy="60192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sp>
        <p:nvSpPr>
          <p:cNvPr id="12" name="PlaceHolder 2"/>
          <p:cNvSpPr>
            <a:spLocks noGrp="1"/>
          </p:cNvSpPr>
          <p:nvPr>
            <p:ph type="title"/>
          </p:nvPr>
        </p:nvSpPr>
        <p:spPr>
          <a:xfrm>
            <a:off x="342000" y="3849480"/>
            <a:ext cx="76500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sp>
        <p:nvSpPr>
          <p:cNvPr id="13" name="PlaceHolder 3"/>
          <p:cNvSpPr>
            <a:spLocks noGrp="1"/>
          </p:cNvSpPr>
          <p:nvPr>
            <p:ph type="title"/>
          </p:nvPr>
        </p:nvSpPr>
        <p:spPr>
          <a:xfrm>
            <a:off x="342000" y="2560680"/>
            <a:ext cx="76500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sp>
        <p:nvSpPr>
          <p:cNvPr id="14" name="PlaceHolder 4"/>
          <p:cNvSpPr>
            <a:spLocks noGrp="1"/>
          </p:cNvSpPr>
          <p:nvPr>
            <p:ph type="title"/>
          </p:nvPr>
        </p:nvSpPr>
        <p:spPr>
          <a:xfrm>
            <a:off x="342720" y="1916640"/>
            <a:ext cx="76392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sp>
        <p:nvSpPr>
          <p:cNvPr id="15" name="PlaceHolder 5"/>
          <p:cNvSpPr>
            <a:spLocks noGrp="1"/>
          </p:cNvSpPr>
          <p:nvPr>
            <p:ph type="title"/>
          </p:nvPr>
        </p:nvSpPr>
        <p:spPr>
          <a:xfrm>
            <a:off x="342000" y="3205080"/>
            <a:ext cx="76500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sp>
        <p:nvSpPr>
          <p:cNvPr id="16" name="PlaceHolder 6"/>
          <p:cNvSpPr>
            <a:spLocks noGrp="1"/>
          </p:cNvSpPr>
          <p:nvPr>
            <p:ph type="title"/>
          </p:nvPr>
        </p:nvSpPr>
        <p:spPr>
          <a:xfrm>
            <a:off x="3985920" y="25610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sp>
        <p:nvSpPr>
          <p:cNvPr id="17" name="PlaceHolder 7"/>
          <p:cNvSpPr>
            <a:spLocks noGrp="1"/>
          </p:cNvSpPr>
          <p:nvPr>
            <p:ph type="title"/>
          </p:nvPr>
        </p:nvSpPr>
        <p:spPr>
          <a:xfrm>
            <a:off x="3985920" y="32054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sp>
        <p:nvSpPr>
          <p:cNvPr id="18" name="PlaceHolder 8"/>
          <p:cNvSpPr>
            <a:spLocks noGrp="1"/>
          </p:cNvSpPr>
          <p:nvPr>
            <p:ph type="title"/>
          </p:nvPr>
        </p:nvSpPr>
        <p:spPr>
          <a:xfrm>
            <a:off x="3985920" y="38494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sp>
        <p:nvSpPr>
          <p:cNvPr id="19" name="PlaceHolder 9"/>
          <p:cNvSpPr>
            <a:spLocks noGrp="1"/>
          </p:cNvSpPr>
          <p:nvPr>
            <p:ph type="title"/>
          </p:nvPr>
        </p:nvSpPr>
        <p:spPr>
          <a:xfrm>
            <a:off x="3985920" y="19166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u="none" strike="noStrike">
                <a:solidFill>
                  <a:schemeClr val="dk2"/>
                </a:solidFill>
                <a:effectLst/>
                <a:uFillTx/>
                <a:latin typeface="VT323"/>
                <a:ea typeface="VT323"/>
              </a:rPr>
              <a:t>xx%</a:t>
            </a:r>
            <a:endParaRPr lang="fr-FR" sz="2700" b="0" u="none" strike="noStrike">
              <a:solidFill>
                <a:schemeClr val="dk1"/>
              </a:solidFill>
              <a:effectLst/>
              <a:uFillTx/>
              <a:latin typeface="Arial"/>
            </a:endParaRPr>
          </a:p>
        </p:txBody>
      </p:sp>
      <p:pic>
        <p:nvPicPr>
          <p:cNvPr id="20" name="Google Shape;96;p13"/>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
    <p:bg>
      <p:bgPr>
        <a:solidFill>
          <a:schemeClr val="lt1"/>
        </a:solidFill>
        <a:effectLst/>
      </p:bgPr>
    </p:bg>
    <p:spTree>
      <p:nvGrpSpPr>
        <p:cNvPr id="1" name=""/>
        <p:cNvGrpSpPr/>
        <p:nvPr/>
      </p:nvGrpSpPr>
      <p:grpSpPr>
        <a:xfrm>
          <a:off x="0" y="0"/>
          <a:ext cx="0" cy="0"/>
          <a:chOff x="0" y="0"/>
          <a:chExt cx="0" cy="0"/>
        </a:xfrm>
      </p:grpSpPr>
      <p:pic>
        <p:nvPicPr>
          <p:cNvPr id="21" name="Google Shape;98;p14"/>
          <p:cNvPicPr/>
          <p:nvPr/>
        </p:nvPicPr>
        <p:blipFill>
          <a:blip r:embed="rId2"/>
          <a:stretch/>
        </p:blipFill>
        <p:spPr>
          <a:xfrm>
            <a:off x="84960" y="78480"/>
            <a:ext cx="8973720" cy="4924800"/>
          </a:xfrm>
          <a:prstGeom prst="rect">
            <a:avLst/>
          </a:prstGeom>
          <a:noFill/>
          <a:ln w="0">
            <a:noFill/>
          </a:ln>
        </p:spPr>
      </p:pic>
      <p:sp>
        <p:nvSpPr>
          <p:cNvPr id="22" name="PlaceHolder 1"/>
          <p:cNvSpPr>
            <a:spLocks noGrp="1"/>
          </p:cNvSpPr>
          <p:nvPr>
            <p:ph type="title"/>
          </p:nvPr>
        </p:nvSpPr>
        <p:spPr>
          <a:xfrm>
            <a:off x="679320" y="794520"/>
            <a:ext cx="7866360" cy="69804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pic>
        <p:nvPicPr>
          <p:cNvPr id="23" name="Google Shape;101;p14"/>
          <p:cNvPicPr/>
          <p:nvPr/>
        </p:nvPicPr>
        <p:blipFill>
          <a:blip r:embed="rId3"/>
          <a:stretch/>
        </p:blipFill>
        <p:spPr>
          <a:xfrm>
            <a:off x="270360" y="196560"/>
            <a:ext cx="8644680" cy="307800"/>
          </a:xfrm>
          <a:prstGeom prst="rect">
            <a:avLst/>
          </a:prstGeom>
          <a:noFill/>
          <a:ln w="0">
            <a:noFill/>
          </a:ln>
        </p:spPr>
      </p:pic>
      <p:sp>
        <p:nvSpPr>
          <p:cNvPr id="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pic>
        <p:nvPicPr>
          <p:cNvPr id="25" name="Google Shape;103;p15"/>
          <p:cNvPicPr/>
          <p:nvPr/>
        </p:nvPicPr>
        <p:blipFill>
          <a:blip r:embed="rId2"/>
          <a:stretch/>
        </p:blipFill>
        <p:spPr>
          <a:xfrm>
            <a:off x="84960" y="78480"/>
            <a:ext cx="8973720" cy="4924800"/>
          </a:xfrm>
          <a:prstGeom prst="rect">
            <a:avLst/>
          </a:prstGeom>
          <a:noFill/>
          <a:ln w="0">
            <a:noFill/>
          </a:ln>
        </p:spPr>
      </p:pic>
      <p:sp>
        <p:nvSpPr>
          <p:cNvPr id="26" name="PlaceHolder 1"/>
          <p:cNvSpPr>
            <a:spLocks noGrp="1"/>
          </p:cNvSpPr>
          <p:nvPr>
            <p:ph type="title"/>
          </p:nvPr>
        </p:nvSpPr>
        <p:spPr>
          <a:xfrm>
            <a:off x="3789360" y="795960"/>
            <a:ext cx="4547520" cy="125532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sp>
        <p:nvSpPr>
          <p:cNvPr id="27" name="PlaceHolder 2"/>
          <p:cNvSpPr>
            <a:spLocks noGrp="1"/>
          </p:cNvSpPr>
          <p:nvPr>
            <p:ph type="body"/>
          </p:nvPr>
        </p:nvSpPr>
        <p:spPr>
          <a:xfrm>
            <a:off x="3789360" y="2229480"/>
            <a:ext cx="4939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28" name="PlaceHolder 3"/>
          <p:cNvSpPr>
            <a:spLocks noGrp="1"/>
          </p:cNvSpPr>
          <p:nvPr>
            <p:ph type="body"/>
          </p:nvPr>
        </p:nvSpPr>
        <p:spPr>
          <a:xfrm>
            <a:off x="522360" y="1195200"/>
            <a:ext cx="2946960" cy="3341160"/>
          </a:xfrm>
          <a:prstGeom prst="rect">
            <a:avLst/>
          </a:prstGeom>
          <a:noFill/>
          <a:ln w="9360">
            <a:solidFill>
              <a:schemeClr val="dk2"/>
            </a:solidFill>
            <a:round/>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pic>
        <p:nvPicPr>
          <p:cNvPr id="29" name="Google Shape;107;p15"/>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pic>
        <p:nvPicPr>
          <p:cNvPr id="30" name="Google Shape;109;p16"/>
          <p:cNvPicPr/>
          <p:nvPr/>
        </p:nvPicPr>
        <p:blipFill>
          <a:blip r:embed="rId2"/>
          <a:stretch/>
        </p:blipFill>
        <p:spPr>
          <a:xfrm>
            <a:off x="84960" y="78480"/>
            <a:ext cx="8973720" cy="4924800"/>
          </a:xfrm>
          <a:prstGeom prst="rect">
            <a:avLst/>
          </a:prstGeom>
          <a:noFill/>
          <a:ln w="0">
            <a:noFill/>
          </a:ln>
        </p:spPr>
      </p:pic>
      <p:sp>
        <p:nvSpPr>
          <p:cNvPr id="31" name="PlaceHolder 1"/>
          <p:cNvSpPr>
            <a:spLocks noGrp="1"/>
          </p:cNvSpPr>
          <p:nvPr>
            <p:ph type="title"/>
          </p:nvPr>
        </p:nvSpPr>
        <p:spPr>
          <a:xfrm>
            <a:off x="342000" y="689760"/>
            <a:ext cx="8460000" cy="57240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pic>
        <p:nvPicPr>
          <p:cNvPr id="32" name="Google Shape;111;p16"/>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_1_1_1_2">
    <p:bg>
      <p:bgPr>
        <a:solidFill>
          <a:schemeClr val="lt1"/>
        </a:solidFill>
        <a:effectLst/>
      </p:bgPr>
    </p:bg>
    <p:spTree>
      <p:nvGrpSpPr>
        <p:cNvPr id="1" name=""/>
        <p:cNvGrpSpPr/>
        <p:nvPr/>
      </p:nvGrpSpPr>
      <p:grpSpPr>
        <a:xfrm>
          <a:off x="0" y="0"/>
          <a:ext cx="0" cy="0"/>
          <a:chOff x="0" y="0"/>
          <a:chExt cx="0" cy="0"/>
        </a:xfrm>
      </p:grpSpPr>
      <p:pic>
        <p:nvPicPr>
          <p:cNvPr id="37" name="Google Shape;118;p18"/>
          <p:cNvPicPr/>
          <p:nvPr/>
        </p:nvPicPr>
        <p:blipFill>
          <a:blip r:embed="rId2"/>
          <a:stretch/>
        </p:blipFill>
        <p:spPr>
          <a:xfrm>
            <a:off x="84960" y="78480"/>
            <a:ext cx="8973720" cy="4924800"/>
          </a:xfrm>
          <a:prstGeom prst="rect">
            <a:avLst/>
          </a:prstGeom>
          <a:noFill/>
          <a:ln w="0">
            <a:noFill/>
          </a:ln>
        </p:spPr>
      </p:pic>
      <p:sp>
        <p:nvSpPr>
          <p:cNvPr id="38" name="PlaceHolder 1"/>
          <p:cNvSpPr>
            <a:spLocks noGrp="1"/>
          </p:cNvSpPr>
          <p:nvPr>
            <p:ph type="title"/>
          </p:nvPr>
        </p:nvSpPr>
        <p:spPr>
          <a:xfrm>
            <a:off x="3144600" y="1706400"/>
            <a:ext cx="69840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2"/>
                </a:solidFill>
                <a:effectLst/>
                <a:uFillTx/>
                <a:latin typeface="VT323"/>
                <a:ea typeface="VT323"/>
              </a:rPr>
              <a:t>xx%</a:t>
            </a:r>
            <a:endParaRPr lang="fr-FR" sz="2300" b="0" u="none" strike="noStrike">
              <a:solidFill>
                <a:schemeClr val="dk1"/>
              </a:solidFill>
              <a:effectLst/>
              <a:uFillTx/>
              <a:latin typeface="Arial"/>
            </a:endParaRPr>
          </a:p>
        </p:txBody>
      </p:sp>
      <p:sp>
        <p:nvSpPr>
          <p:cNvPr id="39" name="PlaceHolder 2"/>
          <p:cNvSpPr>
            <a:spLocks noGrp="1"/>
          </p:cNvSpPr>
          <p:nvPr>
            <p:ph type="title"/>
          </p:nvPr>
        </p:nvSpPr>
        <p:spPr>
          <a:xfrm>
            <a:off x="342000" y="1706400"/>
            <a:ext cx="69732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2"/>
                </a:solidFill>
                <a:effectLst/>
                <a:uFillTx/>
                <a:latin typeface="VT323"/>
                <a:ea typeface="VT323"/>
              </a:rPr>
              <a:t>xx%</a:t>
            </a:r>
            <a:endParaRPr lang="fr-FR" sz="2300" b="0" u="none" strike="noStrike">
              <a:solidFill>
                <a:schemeClr val="dk1"/>
              </a:solidFill>
              <a:effectLst/>
              <a:uFillTx/>
              <a:latin typeface="Arial"/>
            </a:endParaRPr>
          </a:p>
        </p:txBody>
      </p:sp>
      <p:sp>
        <p:nvSpPr>
          <p:cNvPr id="40" name="PlaceHolder 3"/>
          <p:cNvSpPr>
            <a:spLocks noGrp="1"/>
          </p:cNvSpPr>
          <p:nvPr>
            <p:ph type="title"/>
          </p:nvPr>
        </p:nvSpPr>
        <p:spPr>
          <a:xfrm>
            <a:off x="5948280" y="1706400"/>
            <a:ext cx="69840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2"/>
                </a:solidFill>
                <a:effectLst/>
                <a:uFillTx/>
                <a:latin typeface="VT323"/>
                <a:ea typeface="VT323"/>
              </a:rPr>
              <a:t>xx%</a:t>
            </a:r>
            <a:endParaRPr lang="fr-FR" sz="2300" b="0" u="none" strike="noStrike">
              <a:solidFill>
                <a:schemeClr val="dk1"/>
              </a:solidFill>
              <a:effectLst/>
              <a:uFillTx/>
              <a:latin typeface="Arial"/>
            </a:endParaRPr>
          </a:p>
        </p:txBody>
      </p:sp>
      <p:sp>
        <p:nvSpPr>
          <p:cNvPr id="41" name="PlaceHolder 4"/>
          <p:cNvSpPr>
            <a:spLocks noGrp="1"/>
          </p:cNvSpPr>
          <p:nvPr>
            <p:ph type="title"/>
          </p:nvPr>
        </p:nvSpPr>
        <p:spPr>
          <a:xfrm>
            <a:off x="342000" y="654840"/>
            <a:ext cx="8249400" cy="60228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pic>
        <p:nvPicPr>
          <p:cNvPr id="42" name="Google Shape;126;p18"/>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_1_1_1_1_1">
    <p:bg>
      <p:bgPr>
        <a:solidFill>
          <a:schemeClr val="lt1"/>
        </a:solidFill>
        <a:effectLst/>
      </p:bgPr>
    </p:bg>
    <p:spTree>
      <p:nvGrpSpPr>
        <p:cNvPr id="1" name=""/>
        <p:cNvGrpSpPr/>
        <p:nvPr/>
      </p:nvGrpSpPr>
      <p:grpSpPr>
        <a:xfrm>
          <a:off x="0" y="0"/>
          <a:ext cx="0" cy="0"/>
          <a:chOff x="0" y="0"/>
          <a:chExt cx="0" cy="0"/>
        </a:xfrm>
      </p:grpSpPr>
      <p:pic>
        <p:nvPicPr>
          <p:cNvPr id="43" name="Google Shape;128;p19"/>
          <p:cNvPicPr/>
          <p:nvPr/>
        </p:nvPicPr>
        <p:blipFill>
          <a:blip r:embed="rId2"/>
          <a:stretch/>
        </p:blipFill>
        <p:spPr>
          <a:xfrm>
            <a:off x="84960" y="78480"/>
            <a:ext cx="8973720" cy="4924800"/>
          </a:xfrm>
          <a:prstGeom prst="rect">
            <a:avLst/>
          </a:prstGeom>
          <a:noFill/>
          <a:ln w="0">
            <a:noFill/>
          </a:ln>
        </p:spPr>
      </p:pic>
      <p:sp>
        <p:nvSpPr>
          <p:cNvPr id="44" name="PlaceHolder 1"/>
          <p:cNvSpPr>
            <a:spLocks noGrp="1"/>
          </p:cNvSpPr>
          <p:nvPr>
            <p:ph type="title"/>
          </p:nvPr>
        </p:nvSpPr>
        <p:spPr>
          <a:xfrm>
            <a:off x="342000" y="654840"/>
            <a:ext cx="7703640" cy="60192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sp>
        <p:nvSpPr>
          <p:cNvPr id="45" name="PlaceHolder 2"/>
          <p:cNvSpPr>
            <a:spLocks noGrp="1"/>
          </p:cNvSpPr>
          <p:nvPr>
            <p:ph type="title"/>
          </p:nvPr>
        </p:nvSpPr>
        <p:spPr>
          <a:xfrm>
            <a:off x="6132600" y="3071520"/>
            <a:ext cx="257436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1"/>
                </a:solidFill>
                <a:effectLst/>
                <a:uFillTx/>
                <a:latin typeface="VT323"/>
                <a:ea typeface="VT323"/>
              </a:rPr>
              <a:t>xx%</a:t>
            </a:r>
            <a:endParaRPr lang="fr-FR" sz="2300" b="0" u="none" strike="noStrike">
              <a:solidFill>
                <a:schemeClr val="dk1"/>
              </a:solidFill>
              <a:effectLst/>
              <a:uFillTx/>
              <a:latin typeface="Arial"/>
            </a:endParaRPr>
          </a:p>
        </p:txBody>
      </p:sp>
      <p:sp>
        <p:nvSpPr>
          <p:cNvPr id="46" name="PlaceHolder 3"/>
          <p:cNvSpPr>
            <a:spLocks noGrp="1"/>
          </p:cNvSpPr>
          <p:nvPr>
            <p:ph type="title"/>
          </p:nvPr>
        </p:nvSpPr>
        <p:spPr>
          <a:xfrm>
            <a:off x="6132600" y="1677240"/>
            <a:ext cx="257436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1"/>
                </a:solidFill>
                <a:effectLst/>
                <a:uFillTx/>
                <a:latin typeface="VT323"/>
                <a:ea typeface="VT323"/>
              </a:rPr>
              <a:t>xx%</a:t>
            </a:r>
            <a:endParaRPr lang="fr-FR" sz="2300" b="0" u="none" strike="noStrike">
              <a:solidFill>
                <a:schemeClr val="dk1"/>
              </a:solidFill>
              <a:effectLst/>
              <a:uFillTx/>
              <a:latin typeface="Arial"/>
            </a:endParaRPr>
          </a:p>
        </p:txBody>
      </p:sp>
      <p:sp>
        <p:nvSpPr>
          <p:cNvPr id="47" name="PlaceHolder 4"/>
          <p:cNvSpPr>
            <a:spLocks noGrp="1"/>
          </p:cNvSpPr>
          <p:nvPr>
            <p:ph type="title"/>
          </p:nvPr>
        </p:nvSpPr>
        <p:spPr>
          <a:xfrm>
            <a:off x="3240000" y="1677600"/>
            <a:ext cx="257436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1"/>
                </a:solidFill>
                <a:effectLst/>
                <a:uFillTx/>
                <a:latin typeface="VT323"/>
                <a:ea typeface="VT323"/>
              </a:rPr>
              <a:t>xx%</a:t>
            </a:r>
            <a:endParaRPr lang="fr-FR" sz="2300" b="0" u="none" strike="noStrike">
              <a:solidFill>
                <a:schemeClr val="dk1"/>
              </a:solidFill>
              <a:effectLst/>
              <a:uFillTx/>
              <a:latin typeface="Arial"/>
            </a:endParaRPr>
          </a:p>
        </p:txBody>
      </p:sp>
      <p:sp>
        <p:nvSpPr>
          <p:cNvPr id="48" name="PlaceHolder 5"/>
          <p:cNvSpPr>
            <a:spLocks noGrp="1"/>
          </p:cNvSpPr>
          <p:nvPr>
            <p:ph type="title"/>
          </p:nvPr>
        </p:nvSpPr>
        <p:spPr>
          <a:xfrm>
            <a:off x="3237840" y="3071520"/>
            <a:ext cx="257904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1"/>
                </a:solidFill>
                <a:effectLst/>
                <a:uFillTx/>
                <a:latin typeface="VT323"/>
                <a:ea typeface="VT323"/>
              </a:rPr>
              <a:t>xx%</a:t>
            </a:r>
            <a:endParaRPr lang="fr-FR" sz="2300" b="0" u="none" strike="noStrike">
              <a:solidFill>
                <a:schemeClr val="dk1"/>
              </a:solidFill>
              <a:effectLst/>
              <a:uFillTx/>
              <a:latin typeface="Arial"/>
            </a:endParaRPr>
          </a:p>
        </p:txBody>
      </p:sp>
      <p:sp>
        <p:nvSpPr>
          <p:cNvPr id="49" name="PlaceHolder 6"/>
          <p:cNvSpPr>
            <a:spLocks noGrp="1"/>
          </p:cNvSpPr>
          <p:nvPr>
            <p:ph type="title"/>
          </p:nvPr>
        </p:nvSpPr>
        <p:spPr>
          <a:xfrm>
            <a:off x="342720" y="1677240"/>
            <a:ext cx="257904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1"/>
                </a:solidFill>
                <a:effectLst/>
                <a:uFillTx/>
                <a:latin typeface="VT323"/>
                <a:ea typeface="VT323"/>
              </a:rPr>
              <a:t>xx%</a:t>
            </a:r>
            <a:endParaRPr lang="fr-FR" sz="2300" b="0" u="none" strike="noStrike">
              <a:solidFill>
                <a:schemeClr val="dk1"/>
              </a:solidFill>
              <a:effectLst/>
              <a:uFillTx/>
              <a:latin typeface="Arial"/>
            </a:endParaRPr>
          </a:p>
        </p:txBody>
      </p:sp>
      <p:sp>
        <p:nvSpPr>
          <p:cNvPr id="50" name="PlaceHolder 7"/>
          <p:cNvSpPr>
            <a:spLocks noGrp="1"/>
          </p:cNvSpPr>
          <p:nvPr>
            <p:ph type="title"/>
          </p:nvPr>
        </p:nvSpPr>
        <p:spPr>
          <a:xfrm>
            <a:off x="342720" y="3071520"/>
            <a:ext cx="2579040" cy="310320"/>
          </a:xfrm>
          <a:prstGeom prst="rect">
            <a:avLst/>
          </a:prstGeom>
          <a:noFill/>
          <a:ln w="0">
            <a:noFill/>
          </a:ln>
        </p:spPr>
        <p:txBody>
          <a:bodyPr lIns="91440" tIns="91440" rIns="91440" bIns="91440" anchor="ctr">
            <a:noAutofit/>
          </a:bodyPr>
          <a:lstStyle/>
          <a:p>
            <a:pPr indent="0">
              <a:lnSpc>
                <a:spcPct val="100000"/>
              </a:lnSpc>
              <a:buNone/>
            </a:pPr>
            <a:r>
              <a:rPr lang="fr-FR" sz="2300" b="0" u="none" strike="noStrike">
                <a:solidFill>
                  <a:schemeClr val="dk1"/>
                </a:solidFill>
                <a:effectLst/>
                <a:uFillTx/>
                <a:latin typeface="VT323"/>
                <a:ea typeface="VT323"/>
              </a:rPr>
              <a:t>xx%</a:t>
            </a:r>
            <a:endParaRPr lang="fr-FR" sz="2300" b="0" u="none" strike="noStrike">
              <a:solidFill>
                <a:schemeClr val="dk1"/>
              </a:solidFill>
              <a:effectLst/>
              <a:uFillTx/>
              <a:latin typeface="Arial"/>
            </a:endParaRPr>
          </a:p>
        </p:txBody>
      </p:sp>
      <p:pic>
        <p:nvPicPr>
          <p:cNvPr id="51" name="Google Shape;142;p19"/>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grpSp>
        <p:nvGrpSpPr>
          <p:cNvPr id="6" name="Google Shape;71;p11"/>
          <p:cNvGrpSpPr/>
          <p:nvPr/>
        </p:nvGrpSpPr>
        <p:grpSpPr>
          <a:xfrm>
            <a:off x="84960" y="78480"/>
            <a:ext cx="8973720" cy="4924800"/>
            <a:chOff x="84960" y="78480"/>
            <a:chExt cx="8973720" cy="4924800"/>
          </a:xfrm>
        </p:grpSpPr>
        <p:pic>
          <p:nvPicPr>
            <p:cNvPr id="7" name="Google Shape;72;p11"/>
            <p:cNvPicPr/>
            <p:nvPr/>
          </p:nvPicPr>
          <p:blipFill>
            <a:blip r:embed="rId2"/>
            <a:stretch/>
          </p:blipFill>
          <p:spPr>
            <a:xfrm>
              <a:off x="84960" y="78480"/>
              <a:ext cx="8973720" cy="4924800"/>
            </a:xfrm>
            <a:prstGeom prst="rect">
              <a:avLst/>
            </a:prstGeom>
            <a:noFill/>
            <a:ln w="0">
              <a:noFill/>
            </a:ln>
          </p:spPr>
        </p:pic>
        <p:pic>
          <p:nvPicPr>
            <p:cNvPr id="8" name="Google Shape;73;p11"/>
            <p:cNvPicPr/>
            <p:nvPr/>
          </p:nvPicPr>
          <p:blipFill>
            <a:blip r:embed="rId3"/>
            <a:stretch/>
          </p:blipFill>
          <p:spPr>
            <a:xfrm>
              <a:off x="270360" y="196560"/>
              <a:ext cx="8644680" cy="307800"/>
            </a:xfrm>
            <a:prstGeom prst="rect">
              <a:avLst/>
            </a:prstGeom>
            <a:noFill/>
            <a:ln w="0">
              <a:noFill/>
            </a:ln>
          </p:spPr>
        </p:pic>
      </p:grpSp>
      <p:sp>
        <p:nvSpPr>
          <p:cNvPr id="9"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accent1"/>
                </a:solidFill>
                <a:effectLst/>
                <a:uFillTx/>
                <a:latin typeface="VT323"/>
                <a:ea typeface="VT323"/>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_1_1_1_1_1_1_1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pic>
        <p:nvPicPr>
          <p:cNvPr id="79" name="Google Shape;33;p5"/>
          <p:cNvPicPr/>
          <p:nvPr/>
        </p:nvPicPr>
        <p:blipFill>
          <a:blip r:embed="rId2"/>
          <a:stretch/>
        </p:blipFill>
        <p:spPr>
          <a:xfrm>
            <a:off x="84960" y="78480"/>
            <a:ext cx="8973720" cy="4924800"/>
          </a:xfrm>
          <a:prstGeom prst="rect">
            <a:avLst/>
          </a:prstGeom>
          <a:noFill/>
          <a:ln w="0">
            <a:noFill/>
          </a:ln>
        </p:spPr>
      </p:pic>
      <p:sp>
        <p:nvSpPr>
          <p:cNvPr id="80" name="PlaceHolder 1"/>
          <p:cNvSpPr>
            <a:spLocks noGrp="1"/>
          </p:cNvSpPr>
          <p:nvPr>
            <p:ph type="title"/>
          </p:nvPr>
        </p:nvSpPr>
        <p:spPr>
          <a:xfrm>
            <a:off x="342000" y="654840"/>
            <a:ext cx="8573400" cy="60192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pic>
        <p:nvPicPr>
          <p:cNvPr id="81" name="Google Shape;39;p5"/>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pic>
        <p:nvPicPr>
          <p:cNvPr id="101" name="Google Shape;66;p10"/>
          <p:cNvPicPr/>
          <p:nvPr/>
        </p:nvPicPr>
        <p:blipFill>
          <a:blip r:embed="rId2"/>
          <a:stretch/>
        </p:blipFill>
        <p:spPr>
          <a:xfrm>
            <a:off x="84960" y="78480"/>
            <a:ext cx="8973720" cy="4924800"/>
          </a:xfrm>
          <a:prstGeom prst="rect">
            <a:avLst/>
          </a:prstGeom>
          <a:noFill/>
          <a:ln w="0">
            <a:noFill/>
          </a:ln>
        </p:spPr>
      </p:pic>
      <p:sp>
        <p:nvSpPr>
          <p:cNvPr id="102" name="PlaceHolder 1"/>
          <p:cNvSpPr>
            <a:spLocks noGrp="1"/>
          </p:cNvSpPr>
          <p:nvPr>
            <p:ph type="body"/>
          </p:nvPr>
        </p:nvSpPr>
        <p:spPr>
          <a:xfrm>
            <a:off x="191520" y="686160"/>
            <a:ext cx="8757720" cy="41299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03" name="PlaceHolder 2"/>
          <p:cNvSpPr>
            <a:spLocks noGrp="1"/>
          </p:cNvSpPr>
          <p:nvPr>
            <p:ph type="title"/>
          </p:nvPr>
        </p:nvSpPr>
        <p:spPr>
          <a:xfrm>
            <a:off x="6584040" y="3792960"/>
            <a:ext cx="2003760" cy="694080"/>
          </a:xfrm>
          <a:prstGeom prst="rect">
            <a:avLst/>
          </a:prstGeom>
          <a:solidFill>
            <a:schemeClr val="lt1"/>
          </a:solidFill>
          <a:ln w="0">
            <a:noFill/>
          </a:ln>
        </p:spPr>
        <p:txBody>
          <a:bodyPr lIns="91440" tIns="91440" rIns="91440" bIns="91440" anchor="t">
            <a:noAutofit/>
          </a:bodyPr>
          <a:lstStyle/>
          <a:p>
            <a:pPr indent="0">
              <a:buNone/>
            </a:pPr>
            <a:r>
              <a:rPr lang="fr-FR" sz="1500" b="0" u="none" strike="noStrike">
                <a:solidFill>
                  <a:schemeClr val="dk1"/>
                </a:solidFill>
                <a:effectLst/>
                <a:uFillTx/>
                <a:latin typeface="Arial"/>
              </a:rPr>
              <a:t>Click to edit the title text format</a:t>
            </a:r>
          </a:p>
        </p:txBody>
      </p:sp>
      <p:pic>
        <p:nvPicPr>
          <p:cNvPr id="104" name="Google Shape;69;p10"/>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105" name="Google Shape;169;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06"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107" name="Google Shape;172;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08"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109"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grpSp>
        <p:nvGrpSpPr>
          <p:cNvPr id="33" name="Google Shape;113;p17"/>
          <p:cNvGrpSpPr/>
          <p:nvPr/>
        </p:nvGrpSpPr>
        <p:grpSpPr>
          <a:xfrm>
            <a:off x="84960" y="78480"/>
            <a:ext cx="8973720" cy="4924800"/>
            <a:chOff x="84960" y="78480"/>
            <a:chExt cx="8973720" cy="4924800"/>
          </a:xfrm>
        </p:grpSpPr>
        <p:pic>
          <p:nvPicPr>
            <p:cNvPr id="34" name="Google Shape;114;p17"/>
            <p:cNvPicPr/>
            <p:nvPr/>
          </p:nvPicPr>
          <p:blipFill>
            <a:blip r:embed="rId2"/>
            <a:stretch/>
          </p:blipFill>
          <p:spPr>
            <a:xfrm>
              <a:off x="84960" y="78480"/>
              <a:ext cx="8973720" cy="4924800"/>
            </a:xfrm>
            <a:prstGeom prst="rect">
              <a:avLst/>
            </a:prstGeom>
            <a:noFill/>
            <a:ln w="0">
              <a:noFill/>
            </a:ln>
          </p:spPr>
        </p:pic>
        <p:pic>
          <p:nvPicPr>
            <p:cNvPr id="35" name="Google Shape;115;p17"/>
            <p:cNvPicPr/>
            <p:nvPr/>
          </p:nvPicPr>
          <p:blipFill>
            <a:blip r:embed="rId3"/>
            <a:stretch/>
          </p:blipFill>
          <p:spPr>
            <a:xfrm>
              <a:off x="270360" y="196560"/>
              <a:ext cx="8644680" cy="307800"/>
            </a:xfrm>
            <a:prstGeom prst="rect">
              <a:avLst/>
            </a:prstGeom>
            <a:noFill/>
            <a:ln w="0">
              <a:noFill/>
            </a:ln>
          </p:spPr>
        </p:pic>
      </p:grpSp>
      <p:sp>
        <p:nvSpPr>
          <p:cNvPr id="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grpSp>
        <p:nvGrpSpPr>
          <p:cNvPr id="52" name="Google Shape;144;p20"/>
          <p:cNvGrpSpPr/>
          <p:nvPr/>
        </p:nvGrpSpPr>
        <p:grpSpPr>
          <a:xfrm>
            <a:off x="84960" y="78480"/>
            <a:ext cx="8973720" cy="4924800"/>
            <a:chOff x="84960" y="78480"/>
            <a:chExt cx="8973720" cy="4924800"/>
          </a:xfrm>
        </p:grpSpPr>
        <p:pic>
          <p:nvPicPr>
            <p:cNvPr id="53" name="Google Shape;145;p20"/>
            <p:cNvPicPr/>
            <p:nvPr/>
          </p:nvPicPr>
          <p:blipFill>
            <a:blip r:embed="rId2"/>
            <a:stretch/>
          </p:blipFill>
          <p:spPr>
            <a:xfrm>
              <a:off x="84960" y="78480"/>
              <a:ext cx="8973720" cy="4924800"/>
            </a:xfrm>
            <a:prstGeom prst="rect">
              <a:avLst/>
            </a:prstGeom>
            <a:noFill/>
            <a:ln w="0">
              <a:noFill/>
            </a:ln>
          </p:spPr>
        </p:pic>
        <p:pic>
          <p:nvPicPr>
            <p:cNvPr id="54" name="Google Shape;146;p20"/>
            <p:cNvPicPr/>
            <p:nvPr/>
          </p:nvPicPr>
          <p:blipFill>
            <a:blip r:embed="rId3"/>
            <a:stretch/>
          </p:blipFill>
          <p:spPr>
            <a:xfrm>
              <a:off x="270360" y="196560"/>
              <a:ext cx="8644680" cy="307800"/>
            </a:xfrm>
            <a:prstGeom prst="rect">
              <a:avLst/>
            </a:prstGeom>
            <a:noFill/>
            <a:ln w="0">
              <a:noFill/>
            </a:ln>
          </p:spPr>
        </p:pic>
      </p:grpSp>
      <p:sp>
        <p:nvSpPr>
          <p:cNvPr id="55" name="PlaceHolder 1"/>
          <p:cNvSpPr>
            <a:spLocks noGrp="1"/>
          </p:cNvSpPr>
          <p:nvPr>
            <p:ph type="title"/>
          </p:nvPr>
        </p:nvSpPr>
        <p:spPr>
          <a:xfrm>
            <a:off x="792720" y="974880"/>
            <a:ext cx="3876120" cy="754560"/>
          </a:xfrm>
          <a:prstGeom prst="rect">
            <a:avLst/>
          </a:prstGeom>
          <a:noFill/>
          <a:ln w="0">
            <a:noFill/>
          </a:ln>
        </p:spPr>
        <p:txBody>
          <a:bodyPr lIns="91440" tIns="91440" rIns="91440" bIns="91440" anchor="b">
            <a:noAutofit/>
          </a:bodyPr>
          <a:lstStyle/>
          <a:p>
            <a:pPr indent="0" algn="ctr">
              <a:lnSpc>
                <a:spcPct val="100000"/>
              </a:lnSpc>
              <a:buNone/>
            </a:pPr>
            <a:r>
              <a:rPr lang="fr-FR" sz="4500" b="0" u="none" strike="noStrike">
                <a:solidFill>
                  <a:schemeClr val="dk2"/>
                </a:solidFill>
                <a:effectLst/>
                <a:uFillTx/>
                <a:latin typeface="VT323"/>
                <a:ea typeface="VT323"/>
              </a:rPr>
              <a:t>xx%</a:t>
            </a:r>
            <a:endParaRPr lang="fr-FR" sz="4500" b="0" u="none" strike="noStrike">
              <a:solidFill>
                <a:schemeClr val="dk1"/>
              </a:solidFill>
              <a:effectLst/>
              <a:uFillTx/>
              <a:latin typeface="Arial"/>
            </a:endParaRPr>
          </a:p>
        </p:txBody>
      </p:sp>
      <p:sp>
        <p:nvSpPr>
          <p:cNvPr id="56" name="PlaceHolder 2"/>
          <p:cNvSpPr>
            <a:spLocks noGrp="1"/>
          </p:cNvSpPr>
          <p:nvPr>
            <p:ph type="title"/>
          </p:nvPr>
        </p:nvSpPr>
        <p:spPr>
          <a:xfrm>
            <a:off x="4298760" y="2743560"/>
            <a:ext cx="3928680" cy="754560"/>
          </a:xfrm>
          <a:prstGeom prst="rect">
            <a:avLst/>
          </a:prstGeom>
          <a:noFill/>
          <a:ln w="0">
            <a:noFill/>
          </a:ln>
        </p:spPr>
        <p:txBody>
          <a:bodyPr lIns="91440" tIns="91440" rIns="91440" bIns="91440" anchor="b">
            <a:noAutofit/>
          </a:bodyPr>
          <a:lstStyle/>
          <a:p>
            <a:pPr indent="0" algn="ctr">
              <a:lnSpc>
                <a:spcPct val="100000"/>
              </a:lnSpc>
              <a:buNone/>
            </a:pPr>
            <a:r>
              <a:rPr lang="fr-FR" sz="4500" b="0" u="none" strike="noStrike">
                <a:solidFill>
                  <a:schemeClr val="dk2"/>
                </a:solidFill>
                <a:effectLst/>
                <a:uFillTx/>
                <a:latin typeface="VT323"/>
                <a:ea typeface="VT323"/>
              </a:rPr>
              <a:t>xx%</a:t>
            </a:r>
            <a:endParaRPr lang="fr-FR" sz="45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grpSp>
        <p:nvGrpSpPr>
          <p:cNvPr id="57" name="Google Shape;17;p3"/>
          <p:cNvGrpSpPr/>
          <p:nvPr/>
        </p:nvGrpSpPr>
        <p:grpSpPr>
          <a:xfrm>
            <a:off x="84960" y="78480"/>
            <a:ext cx="8973720" cy="4924800"/>
            <a:chOff x="84960" y="78480"/>
            <a:chExt cx="8973720" cy="4924800"/>
          </a:xfrm>
        </p:grpSpPr>
        <p:pic>
          <p:nvPicPr>
            <p:cNvPr id="58" name="Google Shape;18;p3"/>
            <p:cNvPicPr/>
            <p:nvPr/>
          </p:nvPicPr>
          <p:blipFill>
            <a:blip r:embed="rId2"/>
            <a:stretch/>
          </p:blipFill>
          <p:spPr>
            <a:xfrm>
              <a:off x="84960" y="78480"/>
              <a:ext cx="8973720" cy="4924800"/>
            </a:xfrm>
            <a:prstGeom prst="rect">
              <a:avLst/>
            </a:prstGeom>
            <a:noFill/>
            <a:ln w="0">
              <a:noFill/>
            </a:ln>
          </p:spPr>
        </p:pic>
        <p:pic>
          <p:nvPicPr>
            <p:cNvPr id="59" name="Google Shape;19;p3"/>
            <p:cNvPicPr/>
            <p:nvPr/>
          </p:nvPicPr>
          <p:blipFill>
            <a:blip r:embed="rId3"/>
            <a:stretch/>
          </p:blipFill>
          <p:spPr>
            <a:xfrm>
              <a:off x="270360" y="196560"/>
              <a:ext cx="8644680" cy="307800"/>
            </a:xfrm>
            <a:prstGeom prst="rect">
              <a:avLst/>
            </a:prstGeom>
            <a:noFill/>
            <a:ln w="0">
              <a:noFill/>
            </a:ln>
          </p:spPr>
        </p:pic>
      </p:grpSp>
      <p:pic>
        <p:nvPicPr>
          <p:cNvPr id="60" name="Google Shape;20;p3"/>
          <p:cNvPicPr/>
          <p:nvPr/>
        </p:nvPicPr>
        <p:blipFill>
          <a:blip r:embed="rId4"/>
          <a:stretch/>
        </p:blipFill>
        <p:spPr>
          <a:xfrm>
            <a:off x="3233160" y="3371400"/>
            <a:ext cx="5515200" cy="1351440"/>
          </a:xfrm>
          <a:prstGeom prst="rect">
            <a:avLst/>
          </a:prstGeom>
          <a:noFill/>
          <a:ln w="0">
            <a:noFill/>
          </a:ln>
        </p:spPr>
      </p:pic>
      <p:pic>
        <p:nvPicPr>
          <p:cNvPr id="61" name="Google Shape;21;p3"/>
          <p:cNvPicPr/>
          <p:nvPr/>
        </p:nvPicPr>
        <p:blipFill>
          <a:blip r:embed="rId5"/>
          <a:stretch/>
        </p:blipFill>
        <p:spPr>
          <a:xfrm>
            <a:off x="555480" y="817920"/>
            <a:ext cx="5398920" cy="3024000"/>
          </a:xfrm>
          <a:prstGeom prst="rect">
            <a:avLst/>
          </a:prstGeom>
          <a:noFill/>
          <a:ln w="0">
            <a:noFill/>
          </a:ln>
        </p:spPr>
      </p:pic>
      <p:sp>
        <p:nvSpPr>
          <p:cNvPr id="62" name="PlaceHolder 1"/>
          <p:cNvSpPr>
            <a:spLocks noGrp="1"/>
          </p:cNvSpPr>
          <p:nvPr>
            <p:ph type="title"/>
          </p:nvPr>
        </p:nvSpPr>
        <p:spPr>
          <a:xfrm>
            <a:off x="1860480" y="1532520"/>
            <a:ext cx="3458520" cy="1520640"/>
          </a:xfrm>
          <a:prstGeom prst="rect">
            <a:avLst/>
          </a:prstGeom>
          <a:noFill/>
          <a:ln w="0">
            <a:noFill/>
          </a:ln>
        </p:spPr>
        <p:txBody>
          <a:bodyPr lIns="91440" tIns="91440" rIns="91440" bIns="91440" anchor="ctr">
            <a:noAutofit/>
          </a:bodyPr>
          <a:lstStyle/>
          <a:p>
            <a:pPr indent="0">
              <a:buNone/>
            </a:pPr>
            <a:r>
              <a:rPr lang="fr-FR" sz="4000" b="0" u="none" strike="noStrike">
                <a:solidFill>
                  <a:schemeClr val="dk1"/>
                </a:solidFill>
                <a:effectLst/>
                <a:uFillTx/>
                <a:latin typeface="Arial"/>
              </a:rPr>
              <a:t>Click to edit the title text format</a:t>
            </a:r>
          </a:p>
        </p:txBody>
      </p:sp>
      <p:sp>
        <p:nvSpPr>
          <p:cNvPr id="63" name="PlaceHolder 2"/>
          <p:cNvSpPr>
            <a:spLocks noGrp="1"/>
          </p:cNvSpPr>
          <p:nvPr>
            <p:ph type="title"/>
          </p:nvPr>
        </p:nvSpPr>
        <p:spPr>
          <a:xfrm>
            <a:off x="779760" y="1910880"/>
            <a:ext cx="777960" cy="763920"/>
          </a:xfrm>
          <a:prstGeom prst="rect">
            <a:avLst/>
          </a:prstGeom>
          <a:noFill/>
          <a:ln w="0">
            <a:noFill/>
          </a:ln>
        </p:spPr>
        <p:txBody>
          <a:bodyPr lIns="91440" tIns="91440" rIns="91440" bIns="91440" anchor="ctr">
            <a:noAutofit/>
          </a:bodyPr>
          <a:lstStyle/>
          <a:p>
            <a:pPr indent="0" algn="ctr">
              <a:lnSpc>
                <a:spcPct val="100000"/>
              </a:lnSpc>
              <a:buNone/>
            </a:pPr>
            <a:r>
              <a:rPr lang="fr-FR" sz="5000" b="0" u="none" strike="noStrike">
                <a:solidFill>
                  <a:schemeClr val="dk2"/>
                </a:solidFill>
                <a:effectLst/>
                <a:uFillTx/>
                <a:latin typeface="VT323"/>
                <a:ea typeface="VT323"/>
              </a:rPr>
              <a:t>xx%</a:t>
            </a:r>
            <a:endParaRPr lang="fr-FR" sz="5000" b="0" u="none" strike="noStrike">
              <a:solidFill>
                <a:schemeClr val="dk1"/>
              </a:solidFill>
              <a:effectLst/>
              <a:uFillTx/>
              <a:latin typeface="Arial"/>
            </a:endParaRPr>
          </a:p>
        </p:txBody>
      </p:sp>
      <p:sp>
        <p:nvSpPr>
          <p:cNvPr id="64" name="PlaceHolder 3"/>
          <p:cNvSpPr>
            <a:spLocks noGrp="1"/>
          </p:cNvSpPr>
          <p:nvPr>
            <p:ph type="body"/>
          </p:nvPr>
        </p:nvSpPr>
        <p:spPr>
          <a:xfrm>
            <a:off x="6387120" y="947160"/>
            <a:ext cx="2107080" cy="2067120"/>
          </a:xfrm>
          <a:prstGeom prst="rect">
            <a:avLst/>
          </a:prstGeom>
          <a:noFill/>
          <a:ln w="19080">
            <a:solidFill>
              <a:schemeClr val="dk2"/>
            </a:solidFill>
            <a:round/>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grpSp>
        <p:nvGrpSpPr>
          <p:cNvPr id="65" name="Google Shape;152;p21"/>
          <p:cNvGrpSpPr/>
          <p:nvPr/>
        </p:nvGrpSpPr>
        <p:grpSpPr>
          <a:xfrm>
            <a:off x="84960" y="78480"/>
            <a:ext cx="8973720" cy="4924800"/>
            <a:chOff x="84960" y="78480"/>
            <a:chExt cx="8973720" cy="4924800"/>
          </a:xfrm>
        </p:grpSpPr>
        <p:pic>
          <p:nvPicPr>
            <p:cNvPr id="66" name="Google Shape;153;p21"/>
            <p:cNvPicPr/>
            <p:nvPr/>
          </p:nvPicPr>
          <p:blipFill>
            <a:blip r:embed="rId2"/>
            <a:stretch/>
          </p:blipFill>
          <p:spPr>
            <a:xfrm>
              <a:off x="84960" y="78480"/>
              <a:ext cx="8973720" cy="4924800"/>
            </a:xfrm>
            <a:prstGeom prst="rect">
              <a:avLst/>
            </a:prstGeom>
            <a:noFill/>
            <a:ln w="0">
              <a:noFill/>
            </a:ln>
          </p:spPr>
        </p:pic>
        <p:pic>
          <p:nvPicPr>
            <p:cNvPr id="67" name="Google Shape;154;p21"/>
            <p:cNvPicPr/>
            <p:nvPr/>
          </p:nvPicPr>
          <p:blipFill>
            <a:blip r:embed="rId3"/>
            <a:stretch/>
          </p:blipFill>
          <p:spPr>
            <a:xfrm>
              <a:off x="270360" y="196560"/>
              <a:ext cx="8644680" cy="307800"/>
            </a:xfrm>
            <a:prstGeom prst="rect">
              <a:avLst/>
            </a:prstGeom>
            <a:noFill/>
            <a:ln w="0">
              <a:noFill/>
            </a:ln>
          </p:spPr>
        </p:pic>
      </p:grpSp>
      <p:sp>
        <p:nvSpPr>
          <p:cNvPr id="68" name="PlaceHolder 1"/>
          <p:cNvSpPr>
            <a:spLocks noGrp="1"/>
          </p:cNvSpPr>
          <p:nvPr>
            <p:ph type="title"/>
          </p:nvPr>
        </p:nvSpPr>
        <p:spPr>
          <a:xfrm>
            <a:off x="669600" y="1143000"/>
            <a:ext cx="3852000" cy="563760"/>
          </a:xfrm>
          <a:prstGeom prst="rect">
            <a:avLst/>
          </a:prstGeom>
          <a:noFill/>
          <a:ln w="0">
            <a:noFill/>
          </a:ln>
        </p:spPr>
        <p:txBody>
          <a:bodyPr lIns="91440" tIns="91440" rIns="91440" bIns="91440" anchor="ctr">
            <a:noAutofit/>
          </a:bodyPr>
          <a:lstStyle/>
          <a:p>
            <a:pPr indent="0">
              <a:buNone/>
            </a:pPr>
            <a:r>
              <a:rPr lang="fr-FR" sz="4800" b="0" u="none" strike="noStrike">
                <a:solidFill>
                  <a:schemeClr val="dk1"/>
                </a:solidFill>
                <a:effectLst/>
                <a:uFillTx/>
                <a:latin typeface="Arial"/>
              </a:rPr>
              <a:t>Click to edit the title text format</a:t>
            </a:r>
          </a:p>
        </p:txBody>
      </p:sp>
      <p:pic>
        <p:nvPicPr>
          <p:cNvPr id="69" name="Google Shape;157;p21"/>
          <p:cNvPicPr/>
          <p:nvPr/>
        </p:nvPicPr>
        <p:blipFill>
          <a:blip r:embed="rId4"/>
          <a:srcRect l="19759" t="14674" r="19444" b="47101"/>
          <a:stretch/>
        </p:blipFill>
        <p:spPr>
          <a:xfrm>
            <a:off x="4549320" y="1778400"/>
            <a:ext cx="3952800" cy="2484720"/>
          </a:xfrm>
          <a:prstGeom prst="rect">
            <a:avLst/>
          </a:prstGeom>
          <a:noFill/>
          <a:ln w="0">
            <a:noFill/>
          </a:ln>
        </p:spPr>
      </p:pic>
      <p:sp>
        <p:nvSpPr>
          <p:cNvPr id="70" name="Google Shape;158;p21"/>
          <p:cNvSpPr/>
          <p:nvPr/>
        </p:nvSpPr>
        <p:spPr>
          <a:xfrm>
            <a:off x="4865400" y="2464560"/>
            <a:ext cx="3320280" cy="510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000" b="1" u="none" strike="noStrike">
                <a:solidFill>
                  <a:schemeClr val="dk1"/>
                </a:solidFill>
                <a:effectLst/>
                <a:uFillTx/>
                <a:latin typeface="Roboto Mono"/>
                <a:ea typeface="Roboto Mono"/>
              </a:rPr>
              <a:t>CREDITS:</a:t>
            </a:r>
            <a:r>
              <a:rPr lang="en" sz="1000" b="0" u="none" strike="noStrike">
                <a:solidFill>
                  <a:schemeClr val="dk1"/>
                </a:solidFill>
                <a:effectLst/>
                <a:uFillTx/>
                <a:latin typeface="Roboto Mono"/>
                <a:ea typeface="Roboto Mono"/>
              </a:rPr>
              <a:t> This presentation template was created by </a:t>
            </a:r>
            <a:r>
              <a:rPr lang="en" sz="1000" b="1" u="sng" strike="noStrike">
                <a:solidFill>
                  <a:schemeClr val="dk1"/>
                </a:solidFill>
                <a:effectLst/>
                <a:uFillTx/>
                <a:latin typeface="Roboto Mono"/>
                <a:ea typeface="Roboto Mono"/>
                <a:hlinkClick r:id="rId5"/>
              </a:rPr>
              <a:t>Slidesgo</a:t>
            </a:r>
            <a:r>
              <a:rPr lang="en" sz="1000" b="0" u="none" strike="noStrike">
                <a:solidFill>
                  <a:schemeClr val="dk1"/>
                </a:solidFill>
                <a:effectLst/>
                <a:uFillTx/>
                <a:latin typeface="Roboto Mono"/>
                <a:ea typeface="Roboto Mono"/>
              </a:rPr>
              <a:t>, and includes icons, infographics &amp; images by </a:t>
            </a:r>
            <a:r>
              <a:rPr lang="en" sz="1000" b="1" u="sng" strike="noStrike">
                <a:solidFill>
                  <a:schemeClr val="dk1"/>
                </a:solidFill>
                <a:effectLst/>
                <a:uFillTx/>
                <a:latin typeface="Roboto Mono"/>
                <a:ea typeface="Roboto Mono"/>
                <a:hlinkClick r:id="rId6"/>
              </a:rPr>
              <a:t>Freepik</a:t>
            </a:r>
            <a:r>
              <a:rPr lang="en" sz="1000" b="0" u="none" strike="noStrike">
                <a:solidFill>
                  <a:schemeClr val="dk1"/>
                </a:solidFill>
                <a:effectLst/>
                <a:uFillTx/>
                <a:latin typeface="Roboto Mono"/>
                <a:ea typeface="Roboto Mono"/>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_1_1_1_1_1">
    <p:bg>
      <p:bgPr>
        <a:solidFill>
          <a:schemeClr val="lt1"/>
        </a:solidFill>
        <a:effectLst/>
      </p:bgPr>
    </p:bg>
    <p:spTree>
      <p:nvGrpSpPr>
        <p:cNvPr id="1" name=""/>
        <p:cNvGrpSpPr/>
        <p:nvPr/>
      </p:nvGrpSpPr>
      <p:grpSpPr>
        <a:xfrm>
          <a:off x="0" y="0"/>
          <a:ext cx="0" cy="0"/>
          <a:chOff x="0" y="0"/>
          <a:chExt cx="0" cy="0"/>
        </a:xfrm>
      </p:grpSpPr>
      <p:grpSp>
        <p:nvGrpSpPr>
          <p:cNvPr id="71" name="Google Shape;160;p22"/>
          <p:cNvGrpSpPr/>
          <p:nvPr/>
        </p:nvGrpSpPr>
        <p:grpSpPr>
          <a:xfrm>
            <a:off x="84960" y="78480"/>
            <a:ext cx="8973720" cy="4924800"/>
            <a:chOff x="84960" y="78480"/>
            <a:chExt cx="8973720" cy="4924800"/>
          </a:xfrm>
        </p:grpSpPr>
        <p:pic>
          <p:nvPicPr>
            <p:cNvPr id="72" name="Google Shape;161;p22"/>
            <p:cNvPicPr/>
            <p:nvPr/>
          </p:nvPicPr>
          <p:blipFill>
            <a:blip r:embed="rId2"/>
            <a:stretch/>
          </p:blipFill>
          <p:spPr>
            <a:xfrm>
              <a:off x="84960" y="78480"/>
              <a:ext cx="8973720" cy="4924800"/>
            </a:xfrm>
            <a:prstGeom prst="rect">
              <a:avLst/>
            </a:prstGeom>
            <a:noFill/>
            <a:ln w="0">
              <a:noFill/>
            </a:ln>
          </p:spPr>
        </p:pic>
        <p:pic>
          <p:nvPicPr>
            <p:cNvPr id="73" name="Google Shape;162;p22"/>
            <p:cNvPicPr/>
            <p:nvPr/>
          </p:nvPicPr>
          <p:blipFill>
            <a:blip r:embed="rId3"/>
            <a:stretch/>
          </p:blipFill>
          <p:spPr>
            <a:xfrm>
              <a:off x="270360" y="196560"/>
              <a:ext cx="8644680" cy="307800"/>
            </a:xfrm>
            <a:prstGeom prst="rect">
              <a:avLst/>
            </a:prstGeom>
            <a:noFill/>
            <a:ln w="0">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grpSp>
        <p:nvGrpSpPr>
          <p:cNvPr id="74" name="Google Shape;27;p4"/>
          <p:cNvGrpSpPr/>
          <p:nvPr/>
        </p:nvGrpSpPr>
        <p:grpSpPr>
          <a:xfrm>
            <a:off x="84960" y="78480"/>
            <a:ext cx="8973720" cy="4924800"/>
            <a:chOff x="84960" y="78480"/>
            <a:chExt cx="8973720" cy="4924800"/>
          </a:xfrm>
        </p:grpSpPr>
        <p:pic>
          <p:nvPicPr>
            <p:cNvPr id="75" name="Google Shape;28;p4"/>
            <p:cNvPicPr/>
            <p:nvPr/>
          </p:nvPicPr>
          <p:blipFill>
            <a:blip r:embed="rId2"/>
            <a:stretch/>
          </p:blipFill>
          <p:spPr>
            <a:xfrm>
              <a:off x="84960" y="78480"/>
              <a:ext cx="8973720" cy="4924800"/>
            </a:xfrm>
            <a:prstGeom prst="rect">
              <a:avLst/>
            </a:prstGeom>
            <a:noFill/>
            <a:ln w="0">
              <a:noFill/>
            </a:ln>
          </p:spPr>
        </p:pic>
        <p:pic>
          <p:nvPicPr>
            <p:cNvPr id="76" name="Google Shape;29;p4"/>
            <p:cNvPicPr/>
            <p:nvPr/>
          </p:nvPicPr>
          <p:blipFill>
            <a:blip r:embed="rId3"/>
            <a:stretch/>
          </p:blipFill>
          <p:spPr>
            <a:xfrm>
              <a:off x="270360" y="196560"/>
              <a:ext cx="8644680" cy="307800"/>
            </a:xfrm>
            <a:prstGeom prst="rect">
              <a:avLst/>
            </a:prstGeom>
            <a:noFill/>
            <a:ln w="0">
              <a:noFill/>
            </a:ln>
          </p:spPr>
        </p:pic>
      </p:grpSp>
      <p:sp>
        <p:nvSpPr>
          <p:cNvPr id="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78" name="PlaceHolder 2"/>
          <p:cNvSpPr>
            <a:spLocks noGrp="1"/>
          </p:cNvSpPr>
          <p:nvPr>
            <p:ph type="body"/>
          </p:nvPr>
        </p:nvSpPr>
        <p:spPr>
          <a:xfrm>
            <a:off x="720000" y="115236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grpSp>
        <p:nvGrpSpPr>
          <p:cNvPr id="82" name="Google Shape;41;p6"/>
          <p:cNvGrpSpPr/>
          <p:nvPr/>
        </p:nvGrpSpPr>
        <p:grpSpPr>
          <a:xfrm>
            <a:off x="84960" y="78480"/>
            <a:ext cx="8973720" cy="4924800"/>
            <a:chOff x="84960" y="78480"/>
            <a:chExt cx="8973720" cy="4924800"/>
          </a:xfrm>
        </p:grpSpPr>
        <p:pic>
          <p:nvPicPr>
            <p:cNvPr id="83" name="Google Shape;42;p6"/>
            <p:cNvPicPr/>
            <p:nvPr/>
          </p:nvPicPr>
          <p:blipFill>
            <a:blip r:embed="rId2"/>
            <a:stretch/>
          </p:blipFill>
          <p:spPr>
            <a:xfrm>
              <a:off x="84960" y="78480"/>
              <a:ext cx="8973720" cy="4924800"/>
            </a:xfrm>
            <a:prstGeom prst="rect">
              <a:avLst/>
            </a:prstGeom>
            <a:noFill/>
            <a:ln w="0">
              <a:noFill/>
            </a:ln>
          </p:spPr>
        </p:pic>
        <p:pic>
          <p:nvPicPr>
            <p:cNvPr id="84" name="Google Shape;43;p6"/>
            <p:cNvPicPr/>
            <p:nvPr/>
          </p:nvPicPr>
          <p:blipFill>
            <a:blip r:embed="rId3"/>
            <a:stretch/>
          </p:blipFill>
          <p:spPr>
            <a:xfrm>
              <a:off x="270360" y="196560"/>
              <a:ext cx="8644680" cy="307800"/>
            </a:xfrm>
            <a:prstGeom prst="rect">
              <a:avLst/>
            </a:prstGeom>
            <a:noFill/>
            <a:ln w="0">
              <a:noFill/>
            </a:ln>
          </p:spPr>
        </p:pic>
      </p:grpSp>
      <p:sp>
        <p:nvSpPr>
          <p:cNvPr id="85" name="PlaceHolder 1"/>
          <p:cNvSpPr>
            <a:spLocks noGrp="1"/>
          </p:cNvSpPr>
          <p:nvPr>
            <p:ph type="title"/>
          </p:nvPr>
        </p:nvSpPr>
        <p:spPr>
          <a:xfrm>
            <a:off x="342000" y="654840"/>
            <a:ext cx="8460000" cy="60192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pic>
        <p:nvPicPr>
          <p:cNvPr id="86" name="Google Shape;45;p6"/>
          <p:cNvPicPr/>
          <p:nvPr/>
        </p:nvPicPr>
        <p:blipFill>
          <a:blip r:embed="rId3"/>
          <a:stretch/>
        </p:blipFill>
        <p:spPr>
          <a:xfrm>
            <a:off x="270360" y="196560"/>
            <a:ext cx="8644680" cy="307800"/>
          </a:xfrm>
          <a:prstGeom prst="rect">
            <a:avLst/>
          </a:prstGeom>
          <a:noFill/>
          <a:ln w="0">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Google Shape;179;p28"/>
          <p:cNvPicPr/>
          <p:nvPr/>
        </p:nvPicPr>
        <p:blipFill>
          <a:blip r:embed="rId2"/>
          <a:srcRect l="31656" t="9673" r="9488"/>
          <a:stretch/>
        </p:blipFill>
        <p:spPr>
          <a:xfrm>
            <a:off x="5805360" y="1317240"/>
            <a:ext cx="2831400" cy="2647800"/>
          </a:xfrm>
          <a:prstGeom prst="rect">
            <a:avLst/>
          </a:prstGeom>
          <a:noFill/>
          <a:ln w="19050">
            <a:solidFill>
              <a:srgbClr val="707070"/>
            </a:solidFill>
            <a:round/>
          </a:ln>
        </p:spPr>
      </p:pic>
      <p:sp>
        <p:nvSpPr>
          <p:cNvPr id="111" name="PlaceHolder 1"/>
          <p:cNvSpPr>
            <a:spLocks noGrp="1"/>
          </p:cNvSpPr>
          <p:nvPr>
            <p:ph type="title"/>
          </p:nvPr>
        </p:nvSpPr>
        <p:spPr>
          <a:xfrm>
            <a:off x="609480" y="847800"/>
            <a:ext cx="5057280" cy="2466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5600" b="0" u="none" strike="noStrike">
                <a:solidFill>
                  <a:srgbClr val="191919"/>
                </a:solidFill>
                <a:effectLst/>
                <a:uFillTx/>
                <a:latin typeface="Calibri"/>
                <a:ea typeface="VT323"/>
              </a:rPr>
              <a:t>Cookbooks Overview</a:t>
            </a:r>
            <a:endParaRPr lang="fr-FR" sz="5600" b="0" u="none" strike="noStrike">
              <a:solidFill>
                <a:schemeClr val="dk1"/>
              </a:solidFill>
              <a:effectLst/>
              <a:uFillTx/>
              <a:latin typeface="Arial"/>
            </a:endParaRPr>
          </a:p>
        </p:txBody>
      </p:sp>
      <p:sp>
        <p:nvSpPr>
          <p:cNvPr id="112" name="PlaceHolder 2"/>
          <p:cNvSpPr>
            <a:spLocks noGrp="1"/>
          </p:cNvSpPr>
          <p:nvPr>
            <p:ph type="subTitle"/>
          </p:nvPr>
        </p:nvSpPr>
        <p:spPr>
          <a:xfrm>
            <a:off x="609480" y="3362400"/>
            <a:ext cx="4352400" cy="1133280"/>
          </a:xfrm>
          <a:prstGeom prst="rect">
            <a:avLst/>
          </a:prstGeom>
          <a:noFill/>
          <a:ln w="0">
            <a:noFill/>
          </a:ln>
        </p:spPr>
        <p:txBody>
          <a:bodyPr lIns="91440" tIns="91440" rIns="91440" bIns="91440" anchor="t">
            <a:normAutofit fontScale="92500" lnSpcReduction="9999"/>
          </a:bodyPr>
          <a:lstStyle/>
          <a:p>
            <a:pPr indent="0">
              <a:lnSpc>
                <a:spcPct val="120000"/>
              </a:lnSpc>
              <a:buNone/>
              <a:tabLst>
                <a:tab pos="0" algn="l"/>
              </a:tabLst>
            </a:pPr>
            <a:r>
              <a:rPr lang="en-US" sz="1200" b="0" u="none" strike="noStrike">
                <a:solidFill>
                  <a:srgbClr val="191919"/>
                </a:solidFill>
                <a:effectLst/>
                <a:uFillTx/>
                <a:latin typeface="Calibri"/>
                <a:ea typeface="Roboto Mono"/>
              </a:rPr>
              <a:t>Cookbooks serve as essential resources that compile diverse culinary knowledge and practices. They provide structured recipes and crucial cooking techniques, enabling both novices and experienced chefs to elevate their culinary skills. This overview highlights the significance and various components integral to effective cookbooks.</a:t>
            </a:r>
            <a:endParaRPr lang="en-US" sz="1200" b="0" u="none" strike="noStrike">
              <a:solidFill>
                <a:srgbClr val="000000"/>
              </a:solidFill>
              <a:effectLst/>
              <a:uFillTx/>
              <a:latin typeface="OpenSymbol"/>
            </a:endParaRPr>
          </a:p>
        </p:txBody>
      </p:sp>
      <p:sp>
        <p:nvSpPr>
          <p:cNvPr id="113" name="Google Shape;182;p28"/>
          <p:cNvSpPr/>
          <p:nvPr/>
        </p:nvSpPr>
        <p:spPr>
          <a:xfrm>
            <a:off x="438120" y="209520"/>
            <a:ext cx="4476240" cy="266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ct val="100000"/>
              </a:lnSpc>
              <a:tabLst>
                <a:tab pos="0" algn="l"/>
              </a:tabLst>
            </a:pPr>
            <a:r>
              <a:rPr lang="en" sz="1600" b="0" u="none" strike="noStrike">
                <a:solidFill>
                  <a:schemeClr val="dk1"/>
                </a:solidFill>
                <a:effectLst/>
                <a:uFillTx/>
                <a:latin typeface="Arial"/>
              </a:rPr>
              <a:t>Write your Name</a:t>
            </a:r>
            <a:endParaRPr lang="en-US" sz="1600" b="0" u="none" strike="noStrike">
              <a:solidFill>
                <a:srgbClr val="000000"/>
              </a:solidFill>
              <a:effectLst/>
              <a:uFillTx/>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Cooking Tips and Techniques</a:t>
            </a:r>
            <a:endParaRPr lang="fr-FR" sz="4000" b="0" u="none" strike="noStrike">
              <a:solidFill>
                <a:schemeClr val="dk1"/>
              </a:solidFill>
              <a:effectLst/>
              <a:uFillTx/>
              <a:latin typeface="Arial"/>
            </a:endParaRPr>
          </a:p>
        </p:txBody>
      </p:sp>
      <p:sp>
        <p:nvSpPr>
          <p:cNvPr id="141"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91919"/>
                </a:solidFill>
                <a:effectLst/>
                <a:uFillTx/>
                <a:latin typeface="Calibri"/>
                <a:ea typeface="Roboto Mono"/>
              </a:rPr>
              <a:t>Useful tips and methods enhance cooking efficiency and outcomes. They include advice on ingredient selection, cooking tools, and alternative techniques for flexibility.</a:t>
            </a:r>
            <a:endParaRPr lang="en-US" sz="1200" b="0" u="none" strike="noStrike">
              <a:solidFill>
                <a:srgbClr val="000000"/>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Conclusions</a:t>
            </a:r>
            <a:endParaRPr lang="fr-FR" sz="4000" b="0" u="none" strike="noStrike">
              <a:solidFill>
                <a:schemeClr val="dk1"/>
              </a:solidFill>
              <a:effectLst/>
              <a:uFillTx/>
              <a:latin typeface="Arial"/>
            </a:endParaRPr>
          </a:p>
        </p:txBody>
      </p:sp>
      <p:sp>
        <p:nvSpPr>
          <p:cNvPr id="143"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91919"/>
                </a:solidFill>
                <a:effectLst/>
                <a:uFillTx/>
                <a:latin typeface="Calibri"/>
                <a:ea typeface="Roboto Mono"/>
              </a:rPr>
              <a:t>Cookbooks are vital culinary tools combining historical knowledge and practical details. Their structured content supports diverse cooking needs, inspiring both amateurs and professionals.</a:t>
            </a:r>
            <a:endParaRPr lang="en-US" sz="1200" b="0" u="none" strike="noStrike">
              <a:solidFill>
                <a:srgbClr val="000000"/>
              </a:solidFill>
              <a:effectLst/>
              <a:uFillTx/>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66720" y="1143000"/>
            <a:ext cx="3847680" cy="561600"/>
          </a:xfrm>
          <a:prstGeom prst="rect">
            <a:avLst/>
          </a:prstGeom>
          <a:noFill/>
          <a:ln w="0">
            <a:noFill/>
          </a:ln>
        </p:spPr>
        <p:txBody>
          <a:bodyPr lIns="91440" tIns="91440" rIns="91440" bIns="91440" anchor="ctr">
            <a:normAutofit/>
          </a:bodyPr>
          <a:lstStyle/>
          <a:p>
            <a:pPr indent="0">
              <a:lnSpc>
                <a:spcPct val="120000"/>
              </a:lnSpc>
              <a:buNone/>
              <a:tabLst>
                <a:tab pos="0" algn="l"/>
              </a:tabLst>
            </a:pPr>
            <a:r>
              <a:rPr lang="en-US" sz="1200" b="0" u="none" strike="noStrike">
                <a:solidFill>
                  <a:srgbClr val="000000"/>
                </a:solidFill>
                <a:effectLst/>
                <a:uFillTx/>
                <a:latin typeface="Calibri"/>
                <a:ea typeface="VT323"/>
              </a:rPr>
              <a:t>Thank you!</a:t>
            </a:r>
            <a:endParaRPr lang="fr-FR" sz="1200" b="0" u="none" strike="noStrike">
              <a:solidFill>
                <a:schemeClr val="dk1"/>
              </a:solidFill>
              <a:effectLst/>
              <a:uFillTx/>
              <a:latin typeface="Arial"/>
            </a:endParaRPr>
          </a:p>
        </p:txBody>
      </p:sp>
      <p:sp>
        <p:nvSpPr>
          <p:cNvPr id="145" name="PlaceHolder 2"/>
          <p:cNvSpPr>
            <a:spLocks noGrp="1"/>
          </p:cNvSpPr>
          <p:nvPr>
            <p:ph type="subTitle"/>
          </p:nvPr>
        </p:nvSpPr>
        <p:spPr>
          <a:xfrm>
            <a:off x="666720" y="1847880"/>
            <a:ext cx="3685680" cy="98064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000000"/>
                </a:solidFill>
                <a:effectLst/>
                <a:uFillTx/>
                <a:latin typeface="Calibri"/>
                <a:ea typeface="Roboto Mono"/>
              </a:rPr>
              <a:t>Do you have any questions?</a:t>
            </a:r>
            <a:endParaRPr lang="en-US" sz="1200" b="0" u="none" strike="noStrike">
              <a:solidFill>
                <a:srgbClr val="000000"/>
              </a:solidFill>
              <a:effectLst/>
              <a:uFillTx/>
              <a:latin typeface="OpenSymbol"/>
            </a:endParaRPr>
          </a:p>
        </p:txBody>
      </p:sp>
      <p:sp>
        <p:nvSpPr>
          <p:cNvPr id="146" name="Google Shape;374;p41"/>
          <p:cNvSpPr/>
          <p:nvPr/>
        </p:nvSpPr>
        <p:spPr>
          <a:xfrm>
            <a:off x="4943520" y="3181320"/>
            <a:ext cx="3209400" cy="256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20000"/>
              </a:lnSpc>
              <a:tabLst>
                <a:tab pos="0" algn="l"/>
              </a:tabLst>
            </a:pPr>
            <a:r>
              <a:rPr lang="en-US" sz="1200" b="0" u="none" strike="noStrike">
                <a:solidFill>
                  <a:srgbClr val="000000"/>
                </a:solidFill>
                <a:effectLst/>
                <a:uFillTx/>
                <a:latin typeface="Roboto Mono"/>
              </a:rPr>
              <a:t>+00 000 000 000</a:t>
            </a:r>
            <a:endParaRPr lang="en-US" sz="1200" b="0" u="none" strike="noStrike">
              <a:solidFill>
                <a:srgbClr val="000000"/>
              </a:solidFill>
              <a:effectLst/>
              <a:uFillTx/>
              <a:latin typeface="OpenSymbol"/>
            </a:endParaRPr>
          </a:p>
        </p:txBody>
      </p:sp>
      <p:grpSp>
        <p:nvGrpSpPr>
          <p:cNvPr id="147" name="Google Shape;375;p41"/>
          <p:cNvGrpSpPr/>
          <p:nvPr/>
        </p:nvGrpSpPr>
        <p:grpSpPr>
          <a:xfrm>
            <a:off x="786240" y="3047400"/>
            <a:ext cx="437040" cy="437040"/>
            <a:chOff x="786240" y="3047400"/>
            <a:chExt cx="437040" cy="437040"/>
          </a:xfrm>
        </p:grpSpPr>
        <p:sp>
          <p:nvSpPr>
            <p:cNvPr id="148" name="Google Shape;376;p41"/>
            <p:cNvSpPr/>
            <p:nvPr/>
          </p:nvSpPr>
          <p:spPr>
            <a:xfrm>
              <a:off x="786240" y="3047400"/>
              <a:ext cx="437040" cy="4370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nvGrpSpPr>
            <p:cNvPr id="149" name="Google Shape;377;p41"/>
            <p:cNvGrpSpPr/>
            <p:nvPr/>
          </p:nvGrpSpPr>
          <p:grpSpPr>
            <a:xfrm>
              <a:off x="873360" y="3126960"/>
              <a:ext cx="275760" cy="275760"/>
              <a:chOff x="873360" y="3126960"/>
              <a:chExt cx="275760" cy="275760"/>
            </a:xfrm>
          </p:grpSpPr>
          <p:sp>
            <p:nvSpPr>
              <p:cNvPr id="150" name="Google Shape;378;p41"/>
              <p:cNvSpPr/>
              <p:nvPr/>
            </p:nvSpPr>
            <p:spPr>
              <a:xfrm>
                <a:off x="873360" y="312696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 name="Google Shape;379;p41"/>
              <p:cNvSpPr/>
              <p:nvPr/>
            </p:nvSpPr>
            <p:spPr>
              <a:xfrm>
                <a:off x="937800" y="319248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 name="Google Shape;380;p41"/>
              <p:cNvSpPr/>
              <p:nvPr/>
            </p:nvSpPr>
            <p:spPr>
              <a:xfrm>
                <a:off x="1067400" y="316224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153" name="Google Shape;381;p41"/>
          <p:cNvGrpSpPr/>
          <p:nvPr/>
        </p:nvGrpSpPr>
        <p:grpSpPr>
          <a:xfrm>
            <a:off x="1358640" y="3047400"/>
            <a:ext cx="437040" cy="437040"/>
            <a:chOff x="1358640" y="3047400"/>
            <a:chExt cx="437040" cy="437040"/>
          </a:xfrm>
        </p:grpSpPr>
        <p:sp>
          <p:nvSpPr>
            <p:cNvPr id="154" name="Google Shape;382;p41"/>
            <p:cNvSpPr/>
            <p:nvPr/>
          </p:nvSpPr>
          <p:spPr>
            <a:xfrm>
              <a:off x="1358640" y="3047400"/>
              <a:ext cx="437040" cy="4370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nvGrpSpPr>
            <p:cNvPr id="155" name="Google Shape;383;p41"/>
            <p:cNvGrpSpPr/>
            <p:nvPr/>
          </p:nvGrpSpPr>
          <p:grpSpPr>
            <a:xfrm>
              <a:off x="1443960" y="3145320"/>
              <a:ext cx="266400" cy="238320"/>
              <a:chOff x="1443960" y="3145320"/>
              <a:chExt cx="266400" cy="238320"/>
            </a:xfrm>
          </p:grpSpPr>
          <p:sp>
            <p:nvSpPr>
              <p:cNvPr id="156" name="Google Shape;384;p41"/>
              <p:cNvSpPr/>
              <p:nvPr/>
            </p:nvSpPr>
            <p:spPr>
              <a:xfrm>
                <a:off x="1453320" y="322956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 name="Google Shape;385;p41"/>
              <p:cNvSpPr/>
              <p:nvPr/>
            </p:nvSpPr>
            <p:spPr>
              <a:xfrm>
                <a:off x="1443960" y="314532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 name="Google Shape;386;p41"/>
              <p:cNvSpPr/>
              <p:nvPr/>
            </p:nvSpPr>
            <p:spPr>
              <a:xfrm>
                <a:off x="1546560" y="322956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159" name="Google Shape;387;p41"/>
          <p:cNvGrpSpPr/>
          <p:nvPr/>
        </p:nvGrpSpPr>
        <p:grpSpPr>
          <a:xfrm>
            <a:off x="2005560" y="3047400"/>
            <a:ext cx="437040" cy="437040"/>
            <a:chOff x="2005560" y="3047400"/>
            <a:chExt cx="437040" cy="437040"/>
          </a:xfrm>
        </p:grpSpPr>
        <p:sp>
          <p:nvSpPr>
            <p:cNvPr id="160" name="Google Shape;388;p41"/>
            <p:cNvSpPr/>
            <p:nvPr/>
          </p:nvSpPr>
          <p:spPr>
            <a:xfrm>
              <a:off x="2005560" y="3047400"/>
              <a:ext cx="437040" cy="4370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61" name="Google Shape;389;p41"/>
            <p:cNvSpPr/>
            <p:nvPr/>
          </p:nvSpPr>
          <p:spPr>
            <a:xfrm>
              <a:off x="2124720" y="3162960"/>
              <a:ext cx="198720" cy="203040"/>
            </a:xfrm>
            <a:custGeom>
              <a:avLst/>
              <a:gdLst>
                <a:gd name="textAreaLeft" fmla="*/ 0 w 198720"/>
                <a:gd name="textAreaRight" fmla="*/ 199080 w 198720"/>
                <a:gd name="textAreaTop" fmla="*/ 0 h 203040"/>
                <a:gd name="textAreaBottom" fmla="*/ 203400 h 203040"/>
              </a:gdLst>
              <a:ahLst/>
              <a:cxn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
        <p:nvSpPr>
          <p:cNvPr id="162" name="Google Shape;390;p41"/>
          <p:cNvSpPr/>
          <p:nvPr/>
        </p:nvSpPr>
        <p:spPr>
          <a:xfrm>
            <a:off x="343080" y="209520"/>
            <a:ext cx="4476240" cy="266400"/>
          </a:xfrm>
          <a:prstGeom prst="rect">
            <a:avLst/>
          </a:prstGeom>
          <a:noFill/>
          <a:ln w="0">
            <a:noFill/>
          </a:ln>
        </p:spPr>
        <p:style>
          <a:lnRef idx="0">
            <a:scrgbClr r="0" g="0" b="0"/>
          </a:lnRef>
          <a:fillRef idx="0">
            <a:scrgbClr r="0" g="0" b="0"/>
          </a:fillRef>
          <a:effectRef idx="0">
            <a:scrgbClr r="0" g="0" b="0"/>
          </a:effectRef>
          <a:fontRef idx="minor"/>
        </p:style>
        <p:txBody>
          <a:bodyPr lIns="870823080" tIns="133200" rIns="870823080" bIns="133200" anchor="t">
            <a:normAutofit fontScale="25000" lnSpcReduction="20000"/>
          </a:bodyPr>
          <a:lstStyle/>
          <a:p>
            <a:pPr defTabSz="914400">
              <a:lnSpc>
                <a:spcPct val="120000"/>
              </a:lnSpc>
              <a:tabLst>
                <a:tab pos="0" algn="l"/>
              </a:tabLst>
            </a:pPr>
            <a:r>
              <a:rPr lang="en-US" sz="1200" b="0" u="none" strike="noStrike">
                <a:solidFill>
                  <a:srgbClr val="000000"/>
                </a:solidFill>
                <a:effectLst/>
                <a:uFillTx/>
                <a:latin typeface="VT323"/>
              </a:rPr>
              <a:t>www.yourwebsite.com</a:t>
            </a:r>
            <a:endParaRPr lang="en-US" sz="1200" b="0" u="none" strike="noStrike">
              <a:solidFill>
                <a:srgbClr val="000000"/>
              </a:solidFill>
              <a:effectLst/>
              <a:uFillTx/>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D6737-8B55-4EC8-5537-9D84B6D82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2197"/>
            <a:ext cx="9144000" cy="4279106"/>
          </a:xfrm>
          <a:prstGeom prst="rect">
            <a:avLst/>
          </a:prstGeom>
        </p:spPr>
      </p:pic>
    </p:spTree>
    <p:extLst>
      <p:ext uri="{BB962C8B-B14F-4D97-AF65-F5344CB8AC3E}">
        <p14:creationId xmlns:p14="http://schemas.microsoft.com/office/powerpoint/2010/main" val="381072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CD120-53D0-33A6-5B5A-0987BA27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3771900"/>
          </a:xfrm>
          <a:prstGeom prst="rect">
            <a:avLst/>
          </a:prstGeom>
        </p:spPr>
      </p:pic>
    </p:spTree>
    <p:extLst>
      <p:ext uri="{BB962C8B-B14F-4D97-AF65-F5344CB8AC3E}">
        <p14:creationId xmlns:p14="http://schemas.microsoft.com/office/powerpoint/2010/main" val="122706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FA91EC-99BD-2106-12BE-D36DD73A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346"/>
            <a:ext cx="9144000" cy="4634670"/>
          </a:xfrm>
          <a:prstGeom prst="rect">
            <a:avLst/>
          </a:prstGeom>
        </p:spPr>
      </p:pic>
    </p:spTree>
    <p:extLst>
      <p:ext uri="{BB962C8B-B14F-4D97-AF65-F5344CB8AC3E}">
        <p14:creationId xmlns:p14="http://schemas.microsoft.com/office/powerpoint/2010/main" val="3073495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14F55-CDAA-E621-514F-8D87933BB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747"/>
            <a:ext cx="9144000" cy="4622006"/>
          </a:xfrm>
          <a:prstGeom prst="rect">
            <a:avLst/>
          </a:prstGeom>
        </p:spPr>
      </p:pic>
    </p:spTree>
    <p:extLst>
      <p:ext uri="{BB962C8B-B14F-4D97-AF65-F5344CB8AC3E}">
        <p14:creationId xmlns:p14="http://schemas.microsoft.com/office/powerpoint/2010/main" val="120268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34131-F190-DAFC-7946-0D3154A9C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897"/>
            <a:ext cx="9144000" cy="4507706"/>
          </a:xfrm>
          <a:prstGeom prst="rect">
            <a:avLst/>
          </a:prstGeom>
        </p:spPr>
      </p:pic>
    </p:spTree>
    <p:extLst>
      <p:ext uri="{BB962C8B-B14F-4D97-AF65-F5344CB8AC3E}">
        <p14:creationId xmlns:p14="http://schemas.microsoft.com/office/powerpoint/2010/main" val="92793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Introduction</a:t>
            </a:r>
            <a:endParaRPr lang="fr-FR" sz="4000" b="0" u="none" strike="noStrike">
              <a:solidFill>
                <a:schemeClr val="dk1"/>
              </a:solidFill>
              <a:effectLst/>
              <a:uFillTx/>
              <a:latin typeface="Arial"/>
            </a:endParaRPr>
          </a:p>
        </p:txBody>
      </p:sp>
      <p:sp>
        <p:nvSpPr>
          <p:cNvPr id="115"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91919"/>
                </a:solidFill>
                <a:effectLst/>
                <a:uFillTx/>
                <a:latin typeface="Calibri"/>
                <a:ea typeface="Roboto Mono"/>
              </a:rPr>
              <a:t>A </a:t>
            </a:r>
            <a:r>
              <a:rPr lang="en-US" sz="1200" b="0" i="1" u="none" strike="noStrike">
                <a:solidFill>
                  <a:srgbClr val="191919"/>
                </a:solidFill>
                <a:effectLst/>
                <a:uFillTx/>
                <a:latin typeface="Calibri"/>
                <a:ea typeface="Roboto Mono"/>
              </a:rPr>
              <a:t>cookbook</a:t>
            </a:r>
            <a:r>
              <a:rPr lang="en-US" sz="1200" b="0" u="none" strike="noStrike">
                <a:solidFill>
                  <a:srgbClr val="191919"/>
                </a:solidFill>
                <a:effectLst/>
                <a:uFillTx/>
                <a:latin typeface="Calibri"/>
                <a:ea typeface="Roboto Mono"/>
              </a:rPr>
              <a:t> is a collection of recipes and cooking instructions designed to help users prepare meals efficiently. This presentation explores the main aspects of cookbooks, their history, and key components.</a:t>
            </a:r>
            <a:endParaRPr lang="en-US" sz="1200" b="0" u="none" strike="noStrike">
              <a:solidFill>
                <a:srgbClr val="000000"/>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Google Shape;259;p32"/>
          <p:cNvPicPr/>
          <p:nvPr/>
        </p:nvPicPr>
        <p:blipFill>
          <a:blip r:embed="rId2"/>
          <a:srcRect l="20933" r="20933"/>
          <a:stretch/>
        </p:blipFill>
        <p:spPr>
          <a:xfrm flipH="1">
            <a:off x="6387120" y="947160"/>
            <a:ext cx="2107080" cy="2067120"/>
          </a:xfrm>
          <a:prstGeom prst="rect">
            <a:avLst/>
          </a:prstGeom>
          <a:noFill/>
          <a:ln w="19050">
            <a:solidFill>
              <a:srgbClr val="707070"/>
            </a:solidFill>
            <a:round/>
          </a:ln>
        </p:spPr>
      </p:pic>
      <p:sp>
        <p:nvSpPr>
          <p:cNvPr id="117" name="PlaceHolder 1"/>
          <p:cNvSpPr>
            <a:spLocks noGrp="1"/>
          </p:cNvSpPr>
          <p:nvPr>
            <p:ph type="subTitle"/>
          </p:nvPr>
        </p:nvSpPr>
        <p:spPr>
          <a:xfrm>
            <a:off x="3467160" y="3914640"/>
            <a:ext cx="5171760" cy="666360"/>
          </a:xfrm>
          <a:prstGeom prst="rect">
            <a:avLst/>
          </a:prstGeom>
          <a:noFill/>
          <a:ln w="0">
            <a:noFill/>
          </a:ln>
        </p:spPr>
        <p:txBody>
          <a:bodyPr lIns="91440" tIns="91440" rIns="91440" bIns="91440" anchor="t">
            <a:normAutofit/>
          </a:bodyPr>
          <a:lstStyle/>
          <a:p>
            <a:pPr algn="ctr"/>
            <a:endParaRPr lang="en-US" sz="1400" b="0" u="none" strike="noStrike">
              <a:solidFill>
                <a:schemeClr val="dk1"/>
              </a:solidFill>
              <a:effectLst/>
              <a:uFillTx/>
              <a:latin typeface="Roboto Mono"/>
              <a:ea typeface="Roboto Mono"/>
            </a:endParaRPr>
          </a:p>
        </p:txBody>
      </p:sp>
      <p:sp>
        <p:nvSpPr>
          <p:cNvPr id="118" name="PlaceHolder 2"/>
          <p:cNvSpPr>
            <a:spLocks noGrp="1"/>
          </p:cNvSpPr>
          <p:nvPr>
            <p:ph type="title"/>
          </p:nvPr>
        </p:nvSpPr>
        <p:spPr>
          <a:xfrm>
            <a:off x="1857240" y="1533600"/>
            <a:ext cx="3457080" cy="1523520"/>
          </a:xfrm>
          <a:prstGeom prst="rect">
            <a:avLst/>
          </a:prstGeom>
          <a:noFill/>
          <a:ln w="0">
            <a:noFill/>
          </a:ln>
        </p:spPr>
        <p:txBody>
          <a:bodyPr lIns="91440" tIns="91440" rIns="91440" bIns="91440" anchor="ctr">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Introduction to Cookbooks</a:t>
            </a:r>
            <a:endParaRPr lang="fr-FR" sz="4000" b="0" u="none" strike="noStrike">
              <a:solidFill>
                <a:schemeClr val="dk1"/>
              </a:solidFill>
              <a:effectLst/>
              <a:uFillTx/>
              <a:latin typeface="Arial"/>
            </a:endParaRPr>
          </a:p>
        </p:txBody>
      </p:sp>
      <p:sp>
        <p:nvSpPr>
          <p:cNvPr id="119" name="PlaceHolder 3"/>
          <p:cNvSpPr>
            <a:spLocks noGrp="1"/>
          </p:cNvSpPr>
          <p:nvPr>
            <p:ph type="title"/>
          </p:nvPr>
        </p:nvSpPr>
        <p:spPr>
          <a:xfrm>
            <a:off x="781200" y="1914480"/>
            <a:ext cx="780840" cy="761760"/>
          </a:xfrm>
          <a:prstGeom prst="rect">
            <a:avLst/>
          </a:prstGeom>
          <a:noFill/>
          <a:ln w="0">
            <a:noFill/>
          </a:ln>
        </p:spPr>
        <p:txBody>
          <a:bodyPr lIns="91440" tIns="91440" rIns="91440" bIns="91440" anchor="ctr">
            <a:normAutofit fontScale="90000"/>
          </a:bodyPr>
          <a:lstStyle/>
          <a:p>
            <a:pPr indent="0" algn="ctr">
              <a:lnSpc>
                <a:spcPct val="120000"/>
              </a:lnSpc>
              <a:buNone/>
              <a:tabLst>
                <a:tab pos="0" algn="l"/>
              </a:tabLst>
            </a:pPr>
            <a:r>
              <a:rPr lang="en-US" sz="5000" b="0" u="none" strike="noStrike">
                <a:solidFill>
                  <a:srgbClr val="707070"/>
                </a:solidFill>
                <a:effectLst/>
                <a:uFillTx/>
                <a:latin typeface="Calibri"/>
                <a:ea typeface="VT323"/>
              </a:rPr>
              <a:t>01</a:t>
            </a:r>
            <a:endParaRPr lang="fr-FR" sz="5000" b="0" u="none" strike="noStrike">
              <a:solidFill>
                <a:schemeClr val="dk1"/>
              </a:solidFill>
              <a:effectLst/>
              <a:uFillTx/>
              <a:latin typeface="Arial"/>
            </a:endParaRPr>
          </a:p>
        </p:txBody>
      </p:sp>
      <p:grpSp>
        <p:nvGrpSpPr>
          <p:cNvPr id="120" name="Google Shape;263;p32"/>
          <p:cNvGrpSpPr/>
          <p:nvPr/>
        </p:nvGrpSpPr>
        <p:grpSpPr>
          <a:xfrm>
            <a:off x="6386760" y="947160"/>
            <a:ext cx="2107080" cy="265320"/>
            <a:chOff x="6386760" y="947160"/>
            <a:chExt cx="2107080" cy="265320"/>
          </a:xfrm>
        </p:grpSpPr>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Definition and Purpose</a:t>
            </a:r>
            <a:endParaRPr lang="fr-FR" sz="4000" b="0" u="none" strike="noStrike">
              <a:solidFill>
                <a:schemeClr val="dk1"/>
              </a:solidFill>
              <a:effectLst/>
              <a:uFillTx/>
              <a:latin typeface="Arial"/>
            </a:endParaRPr>
          </a:p>
        </p:txBody>
      </p:sp>
      <p:sp>
        <p:nvSpPr>
          <p:cNvPr id="122"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91919"/>
                </a:solidFill>
                <a:effectLst/>
                <a:uFillTx/>
                <a:latin typeface="Calibri"/>
                <a:ea typeface="Roboto Mono"/>
              </a:rPr>
              <a:t>A </a:t>
            </a:r>
            <a:r>
              <a:rPr lang="en-US" sz="1200" b="0" i="1" u="none" strike="noStrike">
                <a:solidFill>
                  <a:srgbClr val="191919"/>
                </a:solidFill>
                <a:effectLst/>
                <a:uFillTx/>
                <a:latin typeface="Calibri"/>
                <a:ea typeface="Roboto Mono"/>
              </a:rPr>
              <a:t>cookbook</a:t>
            </a:r>
            <a:r>
              <a:rPr lang="en-US" sz="1200" b="0" u="none" strike="noStrike">
                <a:solidFill>
                  <a:srgbClr val="191919"/>
                </a:solidFill>
                <a:effectLst/>
                <a:uFillTx/>
                <a:latin typeface="Calibri"/>
                <a:ea typeface="Roboto Mono"/>
              </a:rPr>
              <a:t> is a written resource that compiles recipes and cooking methods. Its primary purpose is to guide users in creating various dishes with clear, structured instructions.</a:t>
            </a:r>
            <a:endParaRPr lang="en-US" sz="1200" b="0" u="none" strike="noStrike">
              <a:solidFill>
                <a:srgbClr val="000000"/>
              </a:solidFill>
              <a:effectLst/>
              <a:uFillTx/>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History and Evolution</a:t>
            </a:r>
            <a:endParaRPr lang="fr-FR" sz="4000" b="0" u="none" strike="noStrike">
              <a:solidFill>
                <a:schemeClr val="dk1"/>
              </a:solidFill>
              <a:effectLst/>
              <a:uFillTx/>
              <a:latin typeface="Arial"/>
            </a:endParaRPr>
          </a:p>
        </p:txBody>
      </p:sp>
      <p:sp>
        <p:nvSpPr>
          <p:cNvPr id="124"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91919"/>
                </a:solidFill>
                <a:effectLst/>
                <a:uFillTx/>
                <a:latin typeface="Calibri"/>
                <a:ea typeface="Roboto Mono"/>
              </a:rPr>
              <a:t>Cookbooks have evolved from ancient handwritten manuscripts to modern printed and digital formats, reflecting changes in culinary trends and technology. They document cultural and historical food practices.</a:t>
            </a:r>
            <a:endParaRPr lang="en-US" sz="1200" b="0" u="none" strike="noStrike">
              <a:solidFill>
                <a:srgbClr val="000000"/>
              </a:solidFill>
              <a:effectLst/>
              <a:uFillTx/>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Google Shape;249;p31"/>
          <p:cNvPicPr/>
          <p:nvPr/>
        </p:nvPicPr>
        <p:blipFill>
          <a:blip r:embed="rId2"/>
          <a:srcRect l="20603" r="20610"/>
          <a:stretch/>
        </p:blipFill>
        <p:spPr>
          <a:xfrm>
            <a:off x="522360" y="1195200"/>
            <a:ext cx="2946960" cy="3341160"/>
          </a:xfrm>
          <a:prstGeom prst="rect">
            <a:avLst/>
          </a:prstGeom>
          <a:noFill/>
          <a:ln w="9525">
            <a:solidFill>
              <a:srgbClr val="707070"/>
            </a:solidFill>
            <a:round/>
          </a:ln>
        </p:spPr>
      </p:pic>
      <p:sp>
        <p:nvSpPr>
          <p:cNvPr id="126"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3200" b="0" u="none" strike="noStrike">
                <a:solidFill>
                  <a:srgbClr val="191919"/>
                </a:solidFill>
                <a:effectLst/>
                <a:uFillTx/>
                <a:latin typeface="Calibri"/>
                <a:ea typeface="VT323"/>
              </a:rPr>
              <a:t>Types of Cookbooks</a:t>
            </a:r>
            <a:endParaRPr lang="fr-FR" sz="3200" b="0" u="none" strike="noStrike">
              <a:solidFill>
                <a:schemeClr val="dk1"/>
              </a:solidFill>
              <a:effectLst/>
              <a:uFillTx/>
              <a:latin typeface="Arial"/>
            </a:endParaRPr>
          </a:p>
        </p:txBody>
      </p:sp>
      <p:sp>
        <p:nvSpPr>
          <p:cNvPr id="127"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400" b="0" u="none" strike="noStrike">
                <a:solidFill>
                  <a:srgbClr val="191919"/>
                </a:solidFill>
                <a:effectLst/>
                <a:uFillTx/>
                <a:latin typeface="Calibri"/>
                <a:ea typeface="Roboto Mono"/>
              </a:rPr>
              <a:t>Cookbooks vary by focus: </a:t>
            </a:r>
            <a:r>
              <a:rPr lang="en-US" sz="1400" b="1" u="none" strike="noStrike">
                <a:solidFill>
                  <a:srgbClr val="191919"/>
                </a:solidFill>
                <a:effectLst/>
                <a:uFillTx/>
                <a:latin typeface="Calibri"/>
                <a:ea typeface="Roboto Mono"/>
              </a:rPr>
              <a:t>regional cuisines</a:t>
            </a:r>
            <a:r>
              <a:rPr lang="en-US" sz="1400" b="0" u="none" strike="noStrike">
                <a:solidFill>
                  <a:srgbClr val="191919"/>
                </a:solidFill>
                <a:effectLst/>
                <a:uFillTx/>
                <a:latin typeface="Calibri"/>
                <a:ea typeface="Roboto Mono"/>
              </a:rPr>
              <a:t>, dietary needs, professional cooking, and quick meals. Each type serves unique audiences and culinary goals, enhancing usability and appeal.</a:t>
            </a:r>
            <a:endParaRPr lang="fr-FR" sz="1400" b="0" u="none" strike="noStrike">
              <a:solidFill>
                <a:srgbClr val="000000"/>
              </a:solidFill>
              <a:effectLst/>
              <a:uFillTx/>
              <a:latin typeface="Arial"/>
            </a:endParaRPr>
          </a:p>
        </p:txBody>
      </p:sp>
      <p:grpSp>
        <p:nvGrpSpPr>
          <p:cNvPr id="128" name="Google Shape;252;p31"/>
          <p:cNvGrpSpPr/>
          <p:nvPr/>
        </p:nvGrpSpPr>
        <p:grpSpPr>
          <a:xfrm>
            <a:off x="511200" y="947160"/>
            <a:ext cx="2970720" cy="265320"/>
            <a:chOff x="511200" y="947160"/>
            <a:chExt cx="2970720" cy="265320"/>
          </a:xfrm>
        </p:grpSpPr>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Google Shape;259;p32"/>
          <p:cNvPicPr/>
          <p:nvPr/>
        </p:nvPicPr>
        <p:blipFill>
          <a:blip r:embed="rId2"/>
          <a:srcRect l="20933" r="20933"/>
          <a:stretch/>
        </p:blipFill>
        <p:spPr>
          <a:xfrm flipH="1">
            <a:off x="6387120" y="947160"/>
            <a:ext cx="2107080" cy="2067120"/>
          </a:xfrm>
          <a:prstGeom prst="rect">
            <a:avLst/>
          </a:prstGeom>
          <a:noFill/>
          <a:ln w="19050">
            <a:solidFill>
              <a:srgbClr val="707070"/>
            </a:solidFill>
            <a:round/>
          </a:ln>
        </p:spPr>
      </p:pic>
      <p:sp>
        <p:nvSpPr>
          <p:cNvPr id="130" name="PlaceHolder 1"/>
          <p:cNvSpPr>
            <a:spLocks noGrp="1"/>
          </p:cNvSpPr>
          <p:nvPr>
            <p:ph type="subTitle"/>
          </p:nvPr>
        </p:nvSpPr>
        <p:spPr>
          <a:xfrm>
            <a:off x="3467160" y="3914640"/>
            <a:ext cx="5171760" cy="666360"/>
          </a:xfrm>
          <a:prstGeom prst="rect">
            <a:avLst/>
          </a:prstGeom>
          <a:noFill/>
          <a:ln w="0">
            <a:noFill/>
          </a:ln>
        </p:spPr>
        <p:txBody>
          <a:bodyPr lIns="91440" tIns="91440" rIns="91440" bIns="91440" anchor="t">
            <a:normAutofit/>
          </a:bodyPr>
          <a:lstStyle/>
          <a:p>
            <a:pPr algn="ctr"/>
            <a:endParaRPr lang="en-US" sz="1400" b="0" u="none" strike="noStrike">
              <a:solidFill>
                <a:schemeClr val="dk1"/>
              </a:solidFill>
              <a:effectLst/>
              <a:uFillTx/>
              <a:latin typeface="Roboto Mono"/>
              <a:ea typeface="Roboto Mono"/>
            </a:endParaRPr>
          </a:p>
        </p:txBody>
      </p:sp>
      <p:sp>
        <p:nvSpPr>
          <p:cNvPr id="131" name="PlaceHolder 2"/>
          <p:cNvSpPr>
            <a:spLocks noGrp="1"/>
          </p:cNvSpPr>
          <p:nvPr>
            <p:ph type="title"/>
          </p:nvPr>
        </p:nvSpPr>
        <p:spPr>
          <a:xfrm>
            <a:off x="1857240" y="1533600"/>
            <a:ext cx="3457080" cy="1523520"/>
          </a:xfrm>
          <a:prstGeom prst="rect">
            <a:avLst/>
          </a:prstGeom>
          <a:noFill/>
          <a:ln w="0">
            <a:noFill/>
          </a:ln>
        </p:spPr>
        <p:txBody>
          <a:bodyPr lIns="91440" tIns="91440" rIns="91440" bIns="91440" anchor="ctr">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Components of a Cookbook</a:t>
            </a:r>
            <a:endParaRPr lang="fr-FR" sz="4000" b="0" u="none" strike="noStrike">
              <a:solidFill>
                <a:schemeClr val="dk1"/>
              </a:solidFill>
              <a:effectLst/>
              <a:uFillTx/>
              <a:latin typeface="Arial"/>
            </a:endParaRPr>
          </a:p>
        </p:txBody>
      </p:sp>
      <p:sp>
        <p:nvSpPr>
          <p:cNvPr id="132" name="PlaceHolder 3"/>
          <p:cNvSpPr>
            <a:spLocks noGrp="1"/>
          </p:cNvSpPr>
          <p:nvPr>
            <p:ph type="title"/>
          </p:nvPr>
        </p:nvSpPr>
        <p:spPr>
          <a:xfrm>
            <a:off x="781200" y="1914480"/>
            <a:ext cx="780840" cy="761760"/>
          </a:xfrm>
          <a:prstGeom prst="rect">
            <a:avLst/>
          </a:prstGeom>
          <a:noFill/>
          <a:ln w="0">
            <a:noFill/>
          </a:ln>
        </p:spPr>
        <p:txBody>
          <a:bodyPr lIns="91440" tIns="91440" rIns="91440" bIns="91440" anchor="ctr">
            <a:normAutofit fontScale="90000"/>
          </a:bodyPr>
          <a:lstStyle/>
          <a:p>
            <a:pPr indent="0" algn="ctr">
              <a:lnSpc>
                <a:spcPct val="120000"/>
              </a:lnSpc>
              <a:buNone/>
              <a:tabLst>
                <a:tab pos="0" algn="l"/>
              </a:tabLst>
            </a:pPr>
            <a:r>
              <a:rPr lang="en-US" sz="5000" b="0" u="none" strike="noStrike">
                <a:solidFill>
                  <a:srgbClr val="707070"/>
                </a:solidFill>
                <a:effectLst/>
                <a:uFillTx/>
                <a:latin typeface="Calibri"/>
                <a:ea typeface="VT323"/>
              </a:rPr>
              <a:t>02</a:t>
            </a:r>
            <a:endParaRPr lang="fr-FR" sz="5000" b="0" u="none" strike="noStrike">
              <a:solidFill>
                <a:schemeClr val="dk1"/>
              </a:solidFill>
              <a:effectLst/>
              <a:uFillTx/>
              <a:latin typeface="Arial"/>
            </a:endParaRPr>
          </a:p>
        </p:txBody>
      </p:sp>
      <p:grpSp>
        <p:nvGrpSpPr>
          <p:cNvPr id="133" name="Google Shape;263;p32"/>
          <p:cNvGrpSpPr/>
          <p:nvPr/>
        </p:nvGrpSpPr>
        <p:grpSpPr>
          <a:xfrm>
            <a:off x="6386760" y="947160"/>
            <a:ext cx="2107080" cy="265320"/>
            <a:chOff x="6386760" y="947160"/>
            <a:chExt cx="2107080" cy="265320"/>
          </a:xfrm>
        </p:grpSpPr>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Google Shape;249;p31"/>
          <p:cNvPicPr/>
          <p:nvPr/>
        </p:nvPicPr>
        <p:blipFill>
          <a:blip r:embed="rId2"/>
          <a:srcRect l="20603" r="20610"/>
          <a:stretch/>
        </p:blipFill>
        <p:spPr>
          <a:xfrm>
            <a:off x="522360" y="1195200"/>
            <a:ext cx="2946960" cy="3341160"/>
          </a:xfrm>
          <a:prstGeom prst="rect">
            <a:avLst/>
          </a:prstGeom>
          <a:noFill/>
          <a:ln w="9525">
            <a:solidFill>
              <a:srgbClr val="707070"/>
            </a:solidFill>
            <a:round/>
          </a:ln>
        </p:spPr>
      </p:pic>
      <p:sp>
        <p:nvSpPr>
          <p:cNvPr id="135"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3200" b="0" u="none" strike="noStrike">
                <a:solidFill>
                  <a:srgbClr val="191919"/>
                </a:solidFill>
                <a:effectLst/>
                <a:uFillTx/>
                <a:latin typeface="Calibri"/>
                <a:ea typeface="VT323"/>
              </a:rPr>
              <a:t>Recipes and Instructions</a:t>
            </a:r>
            <a:endParaRPr lang="fr-FR" sz="3200" b="0" u="none" strike="noStrike">
              <a:solidFill>
                <a:schemeClr val="dk1"/>
              </a:solidFill>
              <a:effectLst/>
              <a:uFillTx/>
              <a:latin typeface="Arial"/>
            </a:endParaRPr>
          </a:p>
        </p:txBody>
      </p:sp>
      <p:sp>
        <p:nvSpPr>
          <p:cNvPr id="136"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400" b="0" u="none" strike="noStrike">
                <a:solidFill>
                  <a:srgbClr val="191919"/>
                </a:solidFill>
                <a:effectLst/>
                <a:uFillTx/>
                <a:latin typeface="Calibri"/>
                <a:ea typeface="Roboto Mono"/>
              </a:rPr>
              <a:t>Recipes detail step-by-step instructions on dish preparation, specifying cooking times, methods, and sequence to ensure consistent and repeatable results.</a:t>
            </a:r>
            <a:endParaRPr lang="fr-FR" sz="1400" b="0" u="none" strike="noStrike">
              <a:solidFill>
                <a:srgbClr val="000000"/>
              </a:solidFill>
              <a:effectLst/>
              <a:uFillTx/>
              <a:latin typeface="Arial"/>
            </a:endParaRPr>
          </a:p>
        </p:txBody>
      </p:sp>
      <p:grpSp>
        <p:nvGrpSpPr>
          <p:cNvPr id="137" name="Google Shape;252;p31"/>
          <p:cNvGrpSpPr/>
          <p:nvPr/>
        </p:nvGrpSpPr>
        <p:grpSpPr>
          <a:xfrm>
            <a:off x="511200" y="947160"/>
            <a:ext cx="2970720" cy="265320"/>
            <a:chOff x="511200" y="947160"/>
            <a:chExt cx="2970720" cy="265320"/>
          </a:xfrm>
        </p:grpSpPr>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4000" b="0" u="none" strike="noStrike">
                <a:solidFill>
                  <a:srgbClr val="191919"/>
                </a:solidFill>
                <a:effectLst/>
                <a:uFillTx/>
                <a:latin typeface="Calibri"/>
                <a:ea typeface="VT323"/>
              </a:rPr>
              <a:t>Ingredients and Measurements</a:t>
            </a:r>
            <a:endParaRPr lang="fr-FR" sz="4000" b="0" u="none" strike="noStrike">
              <a:solidFill>
                <a:schemeClr val="dk1"/>
              </a:solidFill>
              <a:effectLst/>
              <a:uFillTx/>
              <a:latin typeface="Arial"/>
            </a:endParaRPr>
          </a:p>
        </p:txBody>
      </p:sp>
      <p:sp>
        <p:nvSpPr>
          <p:cNvPr id="139"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91919"/>
                </a:solidFill>
                <a:effectLst/>
                <a:uFillTx/>
                <a:latin typeface="Calibri"/>
                <a:ea typeface="Roboto Mono"/>
              </a:rPr>
              <a:t>Precise ingredient lists with </a:t>
            </a:r>
            <a:r>
              <a:rPr lang="en-US" sz="1200" b="1" u="none" strike="noStrike">
                <a:solidFill>
                  <a:srgbClr val="191919"/>
                </a:solidFill>
                <a:effectLst/>
                <a:uFillTx/>
                <a:latin typeface="Calibri"/>
                <a:ea typeface="Roboto Mono"/>
              </a:rPr>
              <a:t>accurate measurements</a:t>
            </a:r>
            <a:r>
              <a:rPr lang="en-US" sz="1200" b="0" u="none" strike="noStrike">
                <a:solidFill>
                  <a:srgbClr val="191919"/>
                </a:solidFill>
                <a:effectLst/>
                <a:uFillTx/>
                <a:latin typeface="Calibri"/>
                <a:ea typeface="Roboto Mono"/>
              </a:rPr>
              <a:t> are essential for recipe success. They help maintain flavor balance and cooking accuracy across various servings.</a:t>
            </a:r>
            <a:endParaRPr lang="en-US" sz="1200" b="0" u="none" strike="noStrike">
              <a:solidFill>
                <a:srgbClr val="000000"/>
              </a:solidFill>
              <a:effectLst/>
              <a:uFillTx/>
              <a:latin typeface="OpenSymbol"/>
            </a:endParaRPr>
          </a:p>
        </p:txBody>
      </p:sp>
    </p:spTree>
  </p:cSld>
  <p:clrMapOvr>
    <a:masterClrMapping/>
  </p:clrMapOvr>
</p:sld>
</file>

<file path=ppt/theme/theme1.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326</Words>
  <Application>Microsoft Office PowerPoint</Application>
  <PresentationFormat>On-screen Show (16:9)</PresentationFormat>
  <Paragraphs>27</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Calibri</vt:lpstr>
      <vt:lpstr>OpenSymbol</vt:lpstr>
      <vt:lpstr>Roboto Mono</vt:lpstr>
      <vt:lpstr>Symbol</vt:lpstr>
      <vt:lpstr>VT323</vt:lpstr>
      <vt:lpstr>Wingdings</vt:lpstr>
      <vt:lpstr>My Presentation Template</vt:lpstr>
      <vt:lpstr>My Presentation Template</vt:lpstr>
      <vt:lpstr>Slidesgo Final Pages</vt:lpstr>
      <vt:lpstr>Cookbooks Overview</vt:lpstr>
      <vt:lpstr>Introduction</vt:lpstr>
      <vt:lpstr>Introduction to Cookbooks</vt:lpstr>
      <vt:lpstr>Definition and Purpose</vt:lpstr>
      <vt:lpstr>History and Evolution</vt:lpstr>
      <vt:lpstr>Types of Cookbooks</vt:lpstr>
      <vt:lpstr>Components of a Cookbook</vt:lpstr>
      <vt:lpstr>Recipes and Instructions</vt:lpstr>
      <vt:lpstr>Ingredients and Measurements</vt:lpstr>
      <vt:lpstr>Cooking Tips and Techniques</vt:lpstr>
      <vt:lpstr>Conclusions</vt:lpstr>
      <vt:lpstr>Thank you!</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kishore</dc:creator>
  <cp:lastModifiedBy>kishore p</cp:lastModifiedBy>
  <cp:revision>2</cp:revision>
  <dcterms:modified xsi:type="dcterms:W3CDTF">2025-09-16T18:01:04Z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2025-09-08T14:47:43Z</dcterms:created>
  <dc:creator>Unknown Creator</dc:creator>
  <dc:description/>
  <dc:language>en-US</dc:language>
  <cp:lastModifiedBy>Unknown Creator</cp:lastModifiedBy>
  <dcterms:modified xsi:type="dcterms:W3CDTF">2025-09-08T14:47:43Z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