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B635-F14E-2A12-EB36-7F6E84943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7F339-6947-2F78-2539-360D425C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0781-EEAE-0BE9-0472-3696E4CE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DD49-B0A3-4B13-A810-C017D7EDEEA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5620-8598-A83C-F24B-918B1BCB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C9D1-EACB-9714-15FE-45F6CCFF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F472-85C5-4FD1-A2F6-B08038776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3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14E8-A0C6-84CC-2F3A-6A510118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8A049-3F5B-30A7-2DFA-D82CC382F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F8A6-C3F8-C3B8-5948-523DB8F8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DD49-B0A3-4B13-A810-C017D7EDEEA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6C0A-C409-9BA7-1735-FDDE8C53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C9DC5-6436-B3AD-10F1-F93E46E4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F472-85C5-4FD1-A2F6-B08038776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0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F1566-9A9F-AAE1-6C08-388C96154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5526F-E32F-0888-533D-2134F60E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4B85-A8DB-6F4C-4CD2-A8A8D69B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DD49-B0A3-4B13-A810-C017D7EDEEA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EDA0-AC46-4C55-4E17-49FCB2EA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C2EC-1079-8AF0-1162-FC149D51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F472-85C5-4FD1-A2F6-B08038776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4171-BCA2-C628-7895-91243647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693E-A4CE-2DB9-2C05-D2A75AED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A61F6-E07B-C8F1-D16D-F97C057F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DD49-B0A3-4B13-A810-C017D7EDEEA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A742-664B-4E5E-CA3D-6B2CFC0B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71FA-EAA5-7AAB-4EE0-BF775DA3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F472-85C5-4FD1-A2F6-B08038776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0B29-B269-39E2-DFA0-01D209F4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6C4E-1E5C-49BE-4342-89517E48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33DD-423A-1BF1-D1DA-4399F9D3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DD49-B0A3-4B13-A810-C017D7EDEEA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12342-982F-8998-88CE-3F84A860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1A7E-F6E1-AD2B-9CEE-E566E7CD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F472-85C5-4FD1-A2F6-B08038776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4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844A-9438-E2CA-DF36-081C4644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B315-3B50-D12F-7D1F-631E9E7C2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513DF-665D-D44E-82AA-825F0195C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A49D9-831E-8602-B943-4B6BDCBA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DD49-B0A3-4B13-A810-C017D7EDEEA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C70FE-0535-80E5-113C-8363DD7D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CE9E9-F7F2-62B8-35F4-A1AB9CD7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F472-85C5-4FD1-A2F6-B08038776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3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8E87-95FD-DE27-C0A0-8C6A4DC0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DCD14-BF63-E27D-19E8-16BC8FCF6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964E2-FA1C-7DBA-EC85-ACC86D0D2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754BC-DAED-EED0-6754-B4A195E3C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577B6-FFC8-0AA2-E60B-A1DE8CC77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54BC3-9B42-66F6-2B39-25F710D9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DD49-B0A3-4B13-A810-C017D7EDEEA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C035C-0656-A6F9-B2D1-832E66B7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35C5F-9286-81BA-D919-51A542CA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F472-85C5-4FD1-A2F6-B08038776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A595-091F-CEBE-2D97-5BF22E1C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34D84-DC4D-7F2A-9C3F-93A9FF01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DD49-B0A3-4B13-A810-C017D7EDEEA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5F33F-6AAE-DCC1-3B41-4D4AECBE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618BF-88E6-96FF-62E2-204AC063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F472-85C5-4FD1-A2F6-B08038776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07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53E8C-B273-F1D8-AC2B-9D3386C0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DD49-B0A3-4B13-A810-C017D7EDEEA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676B8-B5E9-D36F-F8AF-1C5F9C8B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3356C-4731-9C97-1330-2E900091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F472-85C5-4FD1-A2F6-B08038776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1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F4D3-5A7C-C443-A39F-3A776D41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EAFA-B6F4-0C24-CBB8-A9525C5C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7CC0E-5349-0AFF-91C4-3982637A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51F35-D0A5-A635-3168-7E4D7CF2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DD49-B0A3-4B13-A810-C017D7EDEEA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D5B48-90A6-A316-8C61-D15CE270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13777-A1DC-1B4F-0C38-E651869A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F472-85C5-4FD1-A2F6-B08038776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60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1EB7-2F2B-63DD-9CA1-04B1F4CE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16D86-8A99-2427-3CF6-5038A1B12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47E43-564B-6D81-06F8-C35D7316D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E58E-17FB-CDB3-FD29-B717B5DF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DD49-B0A3-4B13-A810-C017D7EDEEA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E9BDF-ED79-53EB-061A-6B07B400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4893-BC71-CBC5-EB66-7A8DDFDF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F472-85C5-4FD1-A2F6-B08038776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7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A09F5-47E6-5598-680E-5C7341F0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41132-40A4-D11D-C250-A6D2313E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AAB56-63A7-0CDB-B910-CE413AC49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DD49-B0A3-4B13-A810-C017D7EDEEAD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DD90-4FB6-170D-4E4A-5EB8CF1B9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AD39-49A5-7FCA-8D0A-BDEFBAABE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F472-85C5-4FD1-A2F6-B08038776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2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838B-DE54-E954-8FD0-803317348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3378C-0D61-CD85-52C1-EEFF2EA31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76F7D-42CB-6962-2448-06A25E908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68"/>
            <a:ext cx="12191999" cy="68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2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9BB1-D52C-02D5-BFBD-EAFA6BAB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3AA68-F382-56EA-2CAF-049DF38AE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7486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BA9C-0336-1EC5-5B95-20B8C73D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7776B-3E85-A278-15A9-871F669CC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6217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CCCD-C41D-09EA-E860-335A5953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A2600-E8DB-9480-8BCD-D6D5D7C49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8580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SNEKHA J</dc:creator>
  <cp:lastModifiedBy>SNEKHA J</cp:lastModifiedBy>
  <cp:revision>1</cp:revision>
  <dcterms:created xsi:type="dcterms:W3CDTF">2025-03-20T06:37:19Z</dcterms:created>
  <dcterms:modified xsi:type="dcterms:W3CDTF">2025-03-20T06:38:03Z</dcterms:modified>
</cp:coreProperties>
</file>