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drive/folders/1slluSPj_Yo7XQL4TfsRtn_z6bcilh_V_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Kishorkumar</a:t>
            </a:r>
            <a:r>
              <a:rPr lang="en-US" dirty="0"/>
              <a:t> S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Detecting Age and Gender from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Recognizing age and gender from images has numerous applications ranging from targeted advertising to security systems.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However, accurate and efficient detection of age and gender in real-time from images remains a challenge.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Objective: To develop a system capable of accurately detecting age and gender from images or video streams in real-time.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  <a:p>
            <a:pPr marL="95250" lvl="0" algn="l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Tools Used:</a:t>
            </a:r>
          </a:p>
          <a:p>
            <a:pPr marL="457200" lvl="2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OpenCV: For image processing and computer vision tasks.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Deep Learning Models: Utilizing pre-trained models for face detection, age estimation, and gender classification.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Python: Programming language for implementation.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4" y="2353624"/>
            <a:ext cx="6241553" cy="308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Marketing Agencies: Targeted advertising based on demographic information.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Security Systems: Age and gender-based analysis for surveillance and access control.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Entertainment Industry: Audience analysis for content personalization.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Healthcare: Patient monitoring and demographic analysis.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4"/>
            <a:ext cx="6157166" cy="39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:   Our solution involves utilizing deep learning models for accurate face detection, age estimation, and gender classification.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131445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Value Proposition:</a:t>
            </a:r>
          </a:p>
          <a:p>
            <a:pPr marL="131445" lvl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Accuracy: Leveraging state-of-the-art deep learning models ensures accurate age and gender detection.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Real-Time: Capable of processing images or video streams in real-time, enabling instant analysis.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Versatility: Applicable across various domains, providing valuable insights for different industries.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Efficiency: Optimized implementation ensures efficient resource utilization.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Scalability: Can be integrated into existing systems or deployed as standalone applications.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Customization: Flexibility to fine-tune parameters or integrate with other modules for specific use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4" y="2301975"/>
            <a:ext cx="6151331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High Precision: Achieving precise age and gender detection even in challenging conditions.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User-Friendly Interface: Intuitive interface for easy deployment and usage.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Adaptability: Capable of adapting to diverse environments and scenarios.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Ethical Considerations: Ensuring privacy and ethical usage of demographic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Kishorkumar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Kishorkumar S</dc:title>
  <dc:creator>SKK</dc:creator>
  <cp:lastModifiedBy>Kishor Kumar</cp:lastModifiedBy>
  <cp:revision>1</cp:revision>
  <dcterms:modified xsi:type="dcterms:W3CDTF">2024-04-10T11:57:00Z</dcterms:modified>
</cp:coreProperties>
</file>