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6" r:id="rId3"/>
    <p:sldId id="257" r:id="rId4"/>
    <p:sldId id="280" r:id="rId5"/>
    <p:sldId id="283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79" r:id="rId16"/>
    <p:sldId id="268" r:id="rId17"/>
    <p:sldId id="269" r:id="rId18"/>
    <p:sldId id="270" r:id="rId19"/>
    <p:sldId id="278" r:id="rId20"/>
    <p:sldId id="281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F243C-4ED3-4EAA-9898-54B414A1DD47}" v="4" dt="2021-03-12T01:10:19.013"/>
    <p1510:client id="{2FBC1D70-9681-4B78-AA46-E212A2CADBDD}" v="8" dt="2021-03-12T01:07:30.104"/>
    <p1510:client id="{F76BB9DC-4416-4C0D-987A-DFBE39FF49FD}" v="125" dt="2021-03-12T00:50:3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6" Type="http://schemas.openxmlformats.org/officeDocument/2006/relationships/image" Target="../media/image10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9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6" Type="http://schemas.openxmlformats.org/officeDocument/2006/relationships/image" Target="../media/image10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9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8A570-1006-4A4D-A15D-5DFB6C292B6B}" type="doc">
      <dgm:prSet loTypeId="urn:microsoft.com/office/officeart/2005/8/layout/process5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7825038-2EE1-4411-B970-012379BC4E06}">
      <dgm:prSet/>
      <dgm:spPr/>
      <dgm:t>
        <a:bodyPr/>
        <a:lstStyle/>
        <a:p>
          <a:r>
            <a:rPr lang="en-US" dirty="0"/>
            <a:t>Mp3 File Extraction</a:t>
          </a:r>
        </a:p>
      </dgm:t>
    </dgm:pt>
    <dgm:pt modelId="{75DA6556-CA57-4002-B033-E8C60DC04D08}" type="parTrans" cxnId="{472C5D38-9951-451F-892A-7CF7A8C894D8}">
      <dgm:prSet/>
      <dgm:spPr/>
      <dgm:t>
        <a:bodyPr/>
        <a:lstStyle/>
        <a:p>
          <a:endParaRPr lang="en-US"/>
        </a:p>
      </dgm:t>
    </dgm:pt>
    <dgm:pt modelId="{C7ED96A0-C044-42B9-AA3B-1CE75382FE32}" type="sibTrans" cxnId="{472C5D38-9951-451F-892A-7CF7A8C894D8}">
      <dgm:prSet custT="1"/>
      <dgm:spPr/>
      <dgm:t>
        <a:bodyPr/>
        <a:lstStyle/>
        <a:p>
          <a:endParaRPr lang="en-US" sz="600"/>
        </a:p>
      </dgm:t>
    </dgm:pt>
    <dgm:pt modelId="{56336387-8C98-42CE-9C37-3AC1A0E1F3AC}">
      <dgm:prSet/>
      <dgm:spPr/>
      <dgm:t>
        <a:bodyPr/>
        <a:lstStyle/>
        <a:p>
          <a:r>
            <a:rPr lang="en-US" dirty="0"/>
            <a:t>Converting Mp3 to .wav format</a:t>
          </a:r>
        </a:p>
      </dgm:t>
    </dgm:pt>
    <dgm:pt modelId="{12027273-2D40-42BD-B2F1-CBB2776C2948}" type="parTrans" cxnId="{248DE33B-901B-4403-9A99-99BFA53695C2}">
      <dgm:prSet/>
      <dgm:spPr/>
      <dgm:t>
        <a:bodyPr/>
        <a:lstStyle/>
        <a:p>
          <a:endParaRPr lang="en-US"/>
        </a:p>
      </dgm:t>
    </dgm:pt>
    <dgm:pt modelId="{AAA5EEC5-3CF8-4201-A878-2375BBC05A91}" type="sibTrans" cxnId="{248DE33B-901B-4403-9A99-99BFA53695C2}">
      <dgm:prSet/>
      <dgm:spPr/>
      <dgm:t>
        <a:bodyPr/>
        <a:lstStyle/>
        <a:p>
          <a:endParaRPr lang="en-US"/>
        </a:p>
      </dgm:t>
    </dgm:pt>
    <dgm:pt modelId="{A6F98507-25A5-4C39-8D92-30186D94AA44}">
      <dgm:prSet/>
      <dgm:spPr/>
      <dgm:t>
        <a:bodyPr/>
        <a:lstStyle/>
        <a:p>
          <a:r>
            <a:rPr lang="en-US" dirty="0"/>
            <a:t>Separating the vocals and instrumental music(Artists)</a:t>
          </a:r>
        </a:p>
      </dgm:t>
    </dgm:pt>
    <dgm:pt modelId="{8E776A23-6258-4A5C-953D-AEE15F7DCF32}" type="parTrans" cxnId="{A581F437-38DF-49E9-9EE7-3A635BCBD2ED}">
      <dgm:prSet/>
      <dgm:spPr/>
      <dgm:t>
        <a:bodyPr/>
        <a:lstStyle/>
        <a:p>
          <a:endParaRPr lang="en-US"/>
        </a:p>
      </dgm:t>
    </dgm:pt>
    <dgm:pt modelId="{C2455F15-A4F1-4D74-A14D-A37945557AD7}" type="sibTrans" cxnId="{A581F437-38DF-49E9-9EE7-3A635BCBD2ED}">
      <dgm:prSet/>
      <dgm:spPr/>
      <dgm:t>
        <a:bodyPr/>
        <a:lstStyle/>
        <a:p>
          <a:endParaRPr lang="en-US"/>
        </a:p>
      </dgm:t>
    </dgm:pt>
    <dgm:pt modelId="{75DBBF77-FABD-4A28-B0D3-5BDE0E77EC52}">
      <dgm:prSet/>
      <dgm:spPr/>
      <dgm:t>
        <a:bodyPr/>
        <a:lstStyle/>
        <a:p>
          <a:r>
            <a:rPr lang="en-US"/>
            <a:t>Feature Extraction for every 5-sec window of the input audio file.</a:t>
          </a:r>
        </a:p>
      </dgm:t>
    </dgm:pt>
    <dgm:pt modelId="{FC611FFB-6B26-4434-B2F0-787699032270}" type="parTrans" cxnId="{F8BE768F-9D7D-4020-9FFA-5D8B6A239342}">
      <dgm:prSet/>
      <dgm:spPr/>
      <dgm:t>
        <a:bodyPr/>
        <a:lstStyle/>
        <a:p>
          <a:endParaRPr lang="en-US"/>
        </a:p>
      </dgm:t>
    </dgm:pt>
    <dgm:pt modelId="{D1016773-BB55-41FB-8431-C7A57784EEB8}" type="sibTrans" cxnId="{F8BE768F-9D7D-4020-9FFA-5D8B6A239342}">
      <dgm:prSet/>
      <dgm:spPr/>
      <dgm:t>
        <a:bodyPr/>
        <a:lstStyle/>
        <a:p>
          <a:endParaRPr lang="en-US"/>
        </a:p>
      </dgm:t>
    </dgm:pt>
    <dgm:pt modelId="{2CA3FDA4-44EF-4D13-9356-62E17301E6E5}">
      <dgm:prSet/>
      <dgm:spPr/>
      <dgm:t>
        <a:bodyPr/>
        <a:lstStyle/>
        <a:p>
          <a:r>
            <a:rPr lang="en-US" dirty="0"/>
            <a:t>Data standardization and dimensionality reduction.</a:t>
          </a:r>
        </a:p>
      </dgm:t>
    </dgm:pt>
    <dgm:pt modelId="{1172781B-9567-4CDD-9BC0-AE391428C516}" type="parTrans" cxnId="{201AC511-1CB1-4241-A32C-B64555748A75}">
      <dgm:prSet/>
      <dgm:spPr/>
      <dgm:t>
        <a:bodyPr/>
        <a:lstStyle/>
        <a:p>
          <a:endParaRPr lang="en-US"/>
        </a:p>
      </dgm:t>
    </dgm:pt>
    <dgm:pt modelId="{DD843861-3B86-46F7-88D5-F13F2465086F}" type="sibTrans" cxnId="{201AC511-1CB1-4241-A32C-B64555748A75}">
      <dgm:prSet/>
      <dgm:spPr/>
      <dgm:t>
        <a:bodyPr/>
        <a:lstStyle/>
        <a:p>
          <a:endParaRPr lang="en-US"/>
        </a:p>
      </dgm:t>
    </dgm:pt>
    <dgm:pt modelId="{EB002EF9-D363-4128-90B2-4D8147810B11}">
      <dgm:prSet/>
      <dgm:spPr/>
      <dgm:t>
        <a:bodyPr/>
        <a:lstStyle/>
        <a:p>
          <a:r>
            <a:rPr lang="en-US"/>
            <a:t>Various Modelling techniques – language specific.</a:t>
          </a:r>
        </a:p>
      </dgm:t>
    </dgm:pt>
    <dgm:pt modelId="{C5FEC10B-3286-4816-92B5-378A2B6CB845}" type="parTrans" cxnId="{722BB6D8-7CDF-44B8-AC80-B9D6A18DF533}">
      <dgm:prSet/>
      <dgm:spPr/>
      <dgm:t>
        <a:bodyPr/>
        <a:lstStyle/>
        <a:p>
          <a:endParaRPr lang="en-US"/>
        </a:p>
      </dgm:t>
    </dgm:pt>
    <dgm:pt modelId="{5E6A4590-CB3F-45EB-BC1A-169E1D63003E}" type="sibTrans" cxnId="{722BB6D8-7CDF-44B8-AC80-B9D6A18DF533}">
      <dgm:prSet/>
      <dgm:spPr/>
      <dgm:t>
        <a:bodyPr/>
        <a:lstStyle/>
        <a:p>
          <a:endParaRPr lang="en-US"/>
        </a:p>
      </dgm:t>
    </dgm:pt>
    <dgm:pt modelId="{6D7991B5-469A-4FD1-BF52-D5EE0BC0B275}">
      <dgm:prSet/>
      <dgm:spPr/>
      <dgm:t>
        <a:bodyPr/>
        <a:lstStyle/>
        <a:p>
          <a:r>
            <a:rPr lang="en-US"/>
            <a:t>Fine tuning.</a:t>
          </a:r>
        </a:p>
      </dgm:t>
    </dgm:pt>
    <dgm:pt modelId="{3F04E437-2DC8-4932-B93E-69A89237BE8B}" type="parTrans" cxnId="{3C6852F1-E41E-4D10-AAE6-1700707B5B24}">
      <dgm:prSet/>
      <dgm:spPr/>
      <dgm:t>
        <a:bodyPr/>
        <a:lstStyle/>
        <a:p>
          <a:endParaRPr lang="en-US"/>
        </a:p>
      </dgm:t>
    </dgm:pt>
    <dgm:pt modelId="{E7B3F02E-22E2-4D64-BF00-E41AE668FC6F}" type="sibTrans" cxnId="{3C6852F1-E41E-4D10-AAE6-1700707B5B24}">
      <dgm:prSet/>
      <dgm:spPr/>
      <dgm:t>
        <a:bodyPr/>
        <a:lstStyle/>
        <a:p>
          <a:endParaRPr lang="en-US"/>
        </a:p>
      </dgm:t>
    </dgm:pt>
    <dgm:pt modelId="{F116EB93-B175-4857-A6C4-B075BAD3672D}">
      <dgm:prSet/>
      <dgm:spPr/>
      <dgm:t>
        <a:bodyPr/>
        <a:lstStyle/>
        <a:p>
          <a:r>
            <a:rPr lang="en-US"/>
            <a:t>Metric evaluation and selecting the best model.</a:t>
          </a:r>
        </a:p>
      </dgm:t>
    </dgm:pt>
    <dgm:pt modelId="{25172397-43CF-4F2C-90F6-474D66B05A8F}" type="parTrans" cxnId="{492E61C2-1F02-4E50-8EFD-F8481D24C2CB}">
      <dgm:prSet/>
      <dgm:spPr/>
      <dgm:t>
        <a:bodyPr/>
        <a:lstStyle/>
        <a:p>
          <a:endParaRPr lang="en-US"/>
        </a:p>
      </dgm:t>
    </dgm:pt>
    <dgm:pt modelId="{849A5677-3840-4FB9-A0DF-36E7A705F2B6}" type="sibTrans" cxnId="{492E61C2-1F02-4E50-8EFD-F8481D24C2CB}">
      <dgm:prSet/>
      <dgm:spPr/>
      <dgm:t>
        <a:bodyPr/>
        <a:lstStyle/>
        <a:p>
          <a:endParaRPr lang="en-US"/>
        </a:p>
      </dgm:t>
    </dgm:pt>
    <dgm:pt modelId="{5E4AC1CC-C595-4C8D-81A9-88E76B6B3630}">
      <dgm:prSet/>
      <dgm:spPr/>
      <dgm:t>
        <a:bodyPr/>
        <a:lstStyle/>
        <a:p>
          <a:r>
            <a:rPr lang="en-US"/>
            <a:t>Packing the best models into pickle files.</a:t>
          </a:r>
        </a:p>
      </dgm:t>
    </dgm:pt>
    <dgm:pt modelId="{5D13E4E9-B499-4030-951E-D63A6C019548}" type="parTrans" cxnId="{3F6E2C20-4DF2-4CCD-A763-6B726AD813E9}">
      <dgm:prSet/>
      <dgm:spPr/>
      <dgm:t>
        <a:bodyPr/>
        <a:lstStyle/>
        <a:p>
          <a:endParaRPr lang="en-US"/>
        </a:p>
      </dgm:t>
    </dgm:pt>
    <dgm:pt modelId="{BB377259-D04B-498A-A939-513096885C43}" type="sibTrans" cxnId="{3F6E2C20-4DF2-4CCD-A763-6B726AD813E9}">
      <dgm:prSet/>
      <dgm:spPr/>
      <dgm:t>
        <a:bodyPr/>
        <a:lstStyle/>
        <a:p>
          <a:endParaRPr lang="en-US"/>
        </a:p>
      </dgm:t>
    </dgm:pt>
    <dgm:pt modelId="{7BD70E48-D5F5-44C7-A6ED-FF92F9D74D8B}">
      <dgm:prSet/>
      <dgm:spPr/>
      <dgm:t>
        <a:bodyPr/>
        <a:lstStyle/>
        <a:p>
          <a:r>
            <a:rPr lang="en-US"/>
            <a:t>Application development and deploying models.</a:t>
          </a:r>
        </a:p>
      </dgm:t>
    </dgm:pt>
    <dgm:pt modelId="{0ABDA02A-99A1-4240-BC1A-16B1B3B8F897}" type="parTrans" cxnId="{E3C8FAD5-753D-46FA-BC26-9108A796AF21}">
      <dgm:prSet/>
      <dgm:spPr/>
      <dgm:t>
        <a:bodyPr/>
        <a:lstStyle/>
        <a:p>
          <a:endParaRPr lang="en-US"/>
        </a:p>
      </dgm:t>
    </dgm:pt>
    <dgm:pt modelId="{1617972F-2442-446E-B982-8C75069C9971}" type="sibTrans" cxnId="{E3C8FAD5-753D-46FA-BC26-9108A796AF21}">
      <dgm:prSet/>
      <dgm:spPr/>
      <dgm:t>
        <a:bodyPr/>
        <a:lstStyle/>
        <a:p>
          <a:endParaRPr lang="en-US"/>
        </a:p>
      </dgm:t>
    </dgm:pt>
    <dgm:pt modelId="{84D3F209-EED1-4C60-9696-D167C605DC3A}" type="pres">
      <dgm:prSet presAssocID="{F578A570-1006-4A4D-A15D-5DFB6C292B6B}" presName="diagram" presStyleCnt="0">
        <dgm:presLayoutVars>
          <dgm:dir/>
          <dgm:resizeHandles val="exact"/>
        </dgm:presLayoutVars>
      </dgm:prSet>
      <dgm:spPr/>
    </dgm:pt>
    <dgm:pt modelId="{B346AF6B-9628-480C-A7DE-CC164B670E73}" type="pres">
      <dgm:prSet presAssocID="{67825038-2EE1-4411-B970-012379BC4E06}" presName="node" presStyleLbl="node1" presStyleIdx="0" presStyleCnt="10">
        <dgm:presLayoutVars>
          <dgm:bulletEnabled val="1"/>
        </dgm:presLayoutVars>
      </dgm:prSet>
      <dgm:spPr/>
    </dgm:pt>
    <dgm:pt modelId="{D5EA82DF-B369-4AD4-A827-3649938F638B}" type="pres">
      <dgm:prSet presAssocID="{C7ED96A0-C044-42B9-AA3B-1CE75382FE32}" presName="sibTrans" presStyleLbl="sibTrans2D1" presStyleIdx="0" presStyleCnt="9"/>
      <dgm:spPr/>
    </dgm:pt>
    <dgm:pt modelId="{6C3A6D31-1D33-4234-AD06-86108654D437}" type="pres">
      <dgm:prSet presAssocID="{C7ED96A0-C044-42B9-AA3B-1CE75382FE32}" presName="connectorText" presStyleLbl="sibTrans2D1" presStyleIdx="0" presStyleCnt="9"/>
      <dgm:spPr/>
    </dgm:pt>
    <dgm:pt modelId="{F1A51E6F-0621-4219-A4D7-847A7BD709CB}" type="pres">
      <dgm:prSet presAssocID="{56336387-8C98-42CE-9C37-3AC1A0E1F3AC}" presName="node" presStyleLbl="node1" presStyleIdx="1" presStyleCnt="10">
        <dgm:presLayoutVars>
          <dgm:bulletEnabled val="1"/>
        </dgm:presLayoutVars>
      </dgm:prSet>
      <dgm:spPr/>
    </dgm:pt>
    <dgm:pt modelId="{3362E31D-677D-4AA5-B1EB-535CC80441ED}" type="pres">
      <dgm:prSet presAssocID="{AAA5EEC5-3CF8-4201-A878-2375BBC05A91}" presName="sibTrans" presStyleLbl="sibTrans2D1" presStyleIdx="1" presStyleCnt="9"/>
      <dgm:spPr/>
    </dgm:pt>
    <dgm:pt modelId="{16CDD11F-955F-41D8-8C72-683D15D34F5A}" type="pres">
      <dgm:prSet presAssocID="{AAA5EEC5-3CF8-4201-A878-2375BBC05A91}" presName="connectorText" presStyleLbl="sibTrans2D1" presStyleIdx="1" presStyleCnt="9"/>
      <dgm:spPr/>
    </dgm:pt>
    <dgm:pt modelId="{72FCB20E-9B05-4BED-B2E6-9522DC36F724}" type="pres">
      <dgm:prSet presAssocID="{A6F98507-25A5-4C39-8D92-30186D94AA44}" presName="node" presStyleLbl="node1" presStyleIdx="2" presStyleCnt="10">
        <dgm:presLayoutVars>
          <dgm:bulletEnabled val="1"/>
        </dgm:presLayoutVars>
      </dgm:prSet>
      <dgm:spPr/>
    </dgm:pt>
    <dgm:pt modelId="{624BF45F-0E64-4C76-824F-DF10DAA9D5AE}" type="pres">
      <dgm:prSet presAssocID="{C2455F15-A4F1-4D74-A14D-A37945557AD7}" presName="sibTrans" presStyleLbl="sibTrans2D1" presStyleIdx="2" presStyleCnt="9"/>
      <dgm:spPr/>
    </dgm:pt>
    <dgm:pt modelId="{DC80CBFD-A648-40E5-97F8-E3D9360AB492}" type="pres">
      <dgm:prSet presAssocID="{C2455F15-A4F1-4D74-A14D-A37945557AD7}" presName="connectorText" presStyleLbl="sibTrans2D1" presStyleIdx="2" presStyleCnt="9"/>
      <dgm:spPr/>
    </dgm:pt>
    <dgm:pt modelId="{76304E56-F613-4800-93D5-29C83C2E7C49}" type="pres">
      <dgm:prSet presAssocID="{75DBBF77-FABD-4A28-B0D3-5BDE0E77EC52}" presName="node" presStyleLbl="node1" presStyleIdx="3" presStyleCnt="10">
        <dgm:presLayoutVars>
          <dgm:bulletEnabled val="1"/>
        </dgm:presLayoutVars>
      </dgm:prSet>
      <dgm:spPr/>
    </dgm:pt>
    <dgm:pt modelId="{C6404A2D-77F2-4D06-8DAD-1976E59716C5}" type="pres">
      <dgm:prSet presAssocID="{D1016773-BB55-41FB-8431-C7A57784EEB8}" presName="sibTrans" presStyleLbl="sibTrans2D1" presStyleIdx="3" presStyleCnt="9"/>
      <dgm:spPr/>
    </dgm:pt>
    <dgm:pt modelId="{A44C79AA-A02E-4283-971A-AC41CF26FDE6}" type="pres">
      <dgm:prSet presAssocID="{D1016773-BB55-41FB-8431-C7A57784EEB8}" presName="connectorText" presStyleLbl="sibTrans2D1" presStyleIdx="3" presStyleCnt="9"/>
      <dgm:spPr/>
    </dgm:pt>
    <dgm:pt modelId="{25153AFF-AFD0-43C2-9686-64236E8086EB}" type="pres">
      <dgm:prSet presAssocID="{2CA3FDA4-44EF-4D13-9356-62E17301E6E5}" presName="node" presStyleLbl="node1" presStyleIdx="4" presStyleCnt="10">
        <dgm:presLayoutVars>
          <dgm:bulletEnabled val="1"/>
        </dgm:presLayoutVars>
      </dgm:prSet>
      <dgm:spPr/>
    </dgm:pt>
    <dgm:pt modelId="{64617962-75C8-420C-9C74-90F494495378}" type="pres">
      <dgm:prSet presAssocID="{DD843861-3B86-46F7-88D5-F13F2465086F}" presName="sibTrans" presStyleLbl="sibTrans2D1" presStyleIdx="4" presStyleCnt="9"/>
      <dgm:spPr/>
    </dgm:pt>
    <dgm:pt modelId="{8B88E158-9997-4D58-B13A-BBA6C1AEBD2B}" type="pres">
      <dgm:prSet presAssocID="{DD843861-3B86-46F7-88D5-F13F2465086F}" presName="connectorText" presStyleLbl="sibTrans2D1" presStyleIdx="4" presStyleCnt="9"/>
      <dgm:spPr/>
    </dgm:pt>
    <dgm:pt modelId="{6BE7DAD4-DEC9-47FE-97A3-74D0851D53C3}" type="pres">
      <dgm:prSet presAssocID="{EB002EF9-D363-4128-90B2-4D8147810B11}" presName="node" presStyleLbl="node1" presStyleIdx="5" presStyleCnt="10">
        <dgm:presLayoutVars>
          <dgm:bulletEnabled val="1"/>
        </dgm:presLayoutVars>
      </dgm:prSet>
      <dgm:spPr/>
    </dgm:pt>
    <dgm:pt modelId="{EA61E14A-EF48-42B3-8F27-4BDD79DB8101}" type="pres">
      <dgm:prSet presAssocID="{5E6A4590-CB3F-45EB-BC1A-169E1D63003E}" presName="sibTrans" presStyleLbl="sibTrans2D1" presStyleIdx="5" presStyleCnt="9"/>
      <dgm:spPr/>
    </dgm:pt>
    <dgm:pt modelId="{987871F0-9A7E-4CF9-AF39-018FE21FB145}" type="pres">
      <dgm:prSet presAssocID="{5E6A4590-CB3F-45EB-BC1A-169E1D63003E}" presName="connectorText" presStyleLbl="sibTrans2D1" presStyleIdx="5" presStyleCnt="9"/>
      <dgm:spPr/>
    </dgm:pt>
    <dgm:pt modelId="{06122F4F-3C9E-4E47-A292-95B20B92B434}" type="pres">
      <dgm:prSet presAssocID="{6D7991B5-469A-4FD1-BF52-D5EE0BC0B275}" presName="node" presStyleLbl="node1" presStyleIdx="6" presStyleCnt="10">
        <dgm:presLayoutVars>
          <dgm:bulletEnabled val="1"/>
        </dgm:presLayoutVars>
      </dgm:prSet>
      <dgm:spPr/>
    </dgm:pt>
    <dgm:pt modelId="{4B7A2874-C8DC-49EA-AF05-F833B533B171}" type="pres">
      <dgm:prSet presAssocID="{E7B3F02E-22E2-4D64-BF00-E41AE668FC6F}" presName="sibTrans" presStyleLbl="sibTrans2D1" presStyleIdx="6" presStyleCnt="9"/>
      <dgm:spPr/>
    </dgm:pt>
    <dgm:pt modelId="{AA323547-EF17-4EBB-82DE-51E1C192840D}" type="pres">
      <dgm:prSet presAssocID="{E7B3F02E-22E2-4D64-BF00-E41AE668FC6F}" presName="connectorText" presStyleLbl="sibTrans2D1" presStyleIdx="6" presStyleCnt="9"/>
      <dgm:spPr/>
    </dgm:pt>
    <dgm:pt modelId="{E00676FA-C70D-468D-89E8-C7A6A0F0AB3F}" type="pres">
      <dgm:prSet presAssocID="{F116EB93-B175-4857-A6C4-B075BAD3672D}" presName="node" presStyleLbl="node1" presStyleIdx="7" presStyleCnt="10">
        <dgm:presLayoutVars>
          <dgm:bulletEnabled val="1"/>
        </dgm:presLayoutVars>
      </dgm:prSet>
      <dgm:spPr/>
    </dgm:pt>
    <dgm:pt modelId="{9B027551-061B-48CB-A3C9-3A02755F5FD9}" type="pres">
      <dgm:prSet presAssocID="{849A5677-3840-4FB9-A0DF-36E7A705F2B6}" presName="sibTrans" presStyleLbl="sibTrans2D1" presStyleIdx="7" presStyleCnt="9"/>
      <dgm:spPr/>
    </dgm:pt>
    <dgm:pt modelId="{F6D121DA-EF19-4DF4-9D68-A9020FED4C27}" type="pres">
      <dgm:prSet presAssocID="{849A5677-3840-4FB9-A0DF-36E7A705F2B6}" presName="connectorText" presStyleLbl="sibTrans2D1" presStyleIdx="7" presStyleCnt="9"/>
      <dgm:spPr/>
    </dgm:pt>
    <dgm:pt modelId="{1323408F-1B0B-46F5-8D48-02A74F98EE00}" type="pres">
      <dgm:prSet presAssocID="{5E4AC1CC-C595-4C8D-81A9-88E76B6B3630}" presName="node" presStyleLbl="node1" presStyleIdx="8" presStyleCnt="10">
        <dgm:presLayoutVars>
          <dgm:bulletEnabled val="1"/>
        </dgm:presLayoutVars>
      </dgm:prSet>
      <dgm:spPr/>
    </dgm:pt>
    <dgm:pt modelId="{E8B6C3B2-2E9F-4CE1-B931-A95504E25410}" type="pres">
      <dgm:prSet presAssocID="{BB377259-D04B-498A-A939-513096885C43}" presName="sibTrans" presStyleLbl="sibTrans2D1" presStyleIdx="8" presStyleCnt="9"/>
      <dgm:spPr/>
    </dgm:pt>
    <dgm:pt modelId="{41EAA495-FDE5-4C11-8DEC-45E592DADA16}" type="pres">
      <dgm:prSet presAssocID="{BB377259-D04B-498A-A939-513096885C43}" presName="connectorText" presStyleLbl="sibTrans2D1" presStyleIdx="8" presStyleCnt="9"/>
      <dgm:spPr/>
    </dgm:pt>
    <dgm:pt modelId="{3ABB778C-A72A-4EE9-A87B-3BAAEE62AA4C}" type="pres">
      <dgm:prSet presAssocID="{7BD70E48-D5F5-44C7-A6ED-FF92F9D74D8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65AD204-4998-49B6-BEB3-095CA637137B}" type="presOf" srcId="{E7B3F02E-22E2-4D64-BF00-E41AE668FC6F}" destId="{4B7A2874-C8DC-49EA-AF05-F833B533B171}" srcOrd="0" destOrd="0" presId="urn:microsoft.com/office/officeart/2005/8/layout/process5"/>
    <dgm:cxn modelId="{4735240C-6777-4BB0-AD45-35DBCA148794}" type="presOf" srcId="{C7ED96A0-C044-42B9-AA3B-1CE75382FE32}" destId="{6C3A6D31-1D33-4234-AD06-86108654D437}" srcOrd="1" destOrd="0" presId="urn:microsoft.com/office/officeart/2005/8/layout/process5"/>
    <dgm:cxn modelId="{201AC511-1CB1-4241-A32C-B64555748A75}" srcId="{F578A570-1006-4A4D-A15D-5DFB6C292B6B}" destId="{2CA3FDA4-44EF-4D13-9356-62E17301E6E5}" srcOrd="4" destOrd="0" parTransId="{1172781B-9567-4CDD-9BC0-AE391428C516}" sibTransId="{DD843861-3B86-46F7-88D5-F13F2465086F}"/>
    <dgm:cxn modelId="{1D40E814-6CC9-4F26-ACB5-2FED43029E8C}" type="presOf" srcId="{D1016773-BB55-41FB-8431-C7A57784EEB8}" destId="{C6404A2D-77F2-4D06-8DAD-1976E59716C5}" srcOrd="0" destOrd="0" presId="urn:microsoft.com/office/officeart/2005/8/layout/process5"/>
    <dgm:cxn modelId="{F1C3DD1D-1B53-4E4E-80F2-7AE2BD400749}" type="presOf" srcId="{DD843861-3B86-46F7-88D5-F13F2465086F}" destId="{8B88E158-9997-4D58-B13A-BBA6C1AEBD2B}" srcOrd="1" destOrd="0" presId="urn:microsoft.com/office/officeart/2005/8/layout/process5"/>
    <dgm:cxn modelId="{3F6E2C20-4DF2-4CCD-A763-6B726AD813E9}" srcId="{F578A570-1006-4A4D-A15D-5DFB6C292B6B}" destId="{5E4AC1CC-C595-4C8D-81A9-88E76B6B3630}" srcOrd="8" destOrd="0" parTransId="{5D13E4E9-B499-4030-951E-D63A6C019548}" sibTransId="{BB377259-D04B-498A-A939-513096885C43}"/>
    <dgm:cxn modelId="{4F823531-F37B-4F55-9F97-731033CE67BE}" type="presOf" srcId="{849A5677-3840-4FB9-A0DF-36E7A705F2B6}" destId="{9B027551-061B-48CB-A3C9-3A02755F5FD9}" srcOrd="0" destOrd="0" presId="urn:microsoft.com/office/officeart/2005/8/layout/process5"/>
    <dgm:cxn modelId="{AECA9631-CDC3-42CD-ADF1-32E9136A44DE}" type="presOf" srcId="{BB377259-D04B-498A-A939-513096885C43}" destId="{41EAA495-FDE5-4C11-8DEC-45E592DADA16}" srcOrd="1" destOrd="0" presId="urn:microsoft.com/office/officeart/2005/8/layout/process5"/>
    <dgm:cxn modelId="{83BD3432-55BA-418F-9494-A3EFF719B238}" type="presOf" srcId="{D1016773-BB55-41FB-8431-C7A57784EEB8}" destId="{A44C79AA-A02E-4283-971A-AC41CF26FDE6}" srcOrd="1" destOrd="0" presId="urn:microsoft.com/office/officeart/2005/8/layout/process5"/>
    <dgm:cxn modelId="{2ADA4332-7AFF-4D0B-AC1A-1761CBD62F57}" type="presOf" srcId="{5E6A4590-CB3F-45EB-BC1A-169E1D63003E}" destId="{EA61E14A-EF48-42B3-8F27-4BDD79DB8101}" srcOrd="0" destOrd="0" presId="urn:microsoft.com/office/officeart/2005/8/layout/process5"/>
    <dgm:cxn modelId="{A581F437-38DF-49E9-9EE7-3A635BCBD2ED}" srcId="{F578A570-1006-4A4D-A15D-5DFB6C292B6B}" destId="{A6F98507-25A5-4C39-8D92-30186D94AA44}" srcOrd="2" destOrd="0" parTransId="{8E776A23-6258-4A5C-953D-AEE15F7DCF32}" sibTransId="{C2455F15-A4F1-4D74-A14D-A37945557AD7}"/>
    <dgm:cxn modelId="{472C5D38-9951-451F-892A-7CF7A8C894D8}" srcId="{F578A570-1006-4A4D-A15D-5DFB6C292B6B}" destId="{67825038-2EE1-4411-B970-012379BC4E06}" srcOrd="0" destOrd="0" parTransId="{75DA6556-CA57-4002-B033-E8C60DC04D08}" sibTransId="{C7ED96A0-C044-42B9-AA3B-1CE75382FE32}"/>
    <dgm:cxn modelId="{248DE33B-901B-4403-9A99-99BFA53695C2}" srcId="{F578A570-1006-4A4D-A15D-5DFB6C292B6B}" destId="{56336387-8C98-42CE-9C37-3AC1A0E1F3AC}" srcOrd="1" destOrd="0" parTransId="{12027273-2D40-42BD-B2F1-CBB2776C2948}" sibTransId="{AAA5EEC5-3CF8-4201-A878-2375BBC05A91}"/>
    <dgm:cxn modelId="{953AEC6E-29E1-4314-98A5-FC3099870CEA}" type="presOf" srcId="{DD843861-3B86-46F7-88D5-F13F2465086F}" destId="{64617962-75C8-420C-9C74-90F494495378}" srcOrd="0" destOrd="0" presId="urn:microsoft.com/office/officeart/2005/8/layout/process5"/>
    <dgm:cxn modelId="{43789676-198D-47D6-A5E4-792DADE8C214}" type="presOf" srcId="{7BD70E48-D5F5-44C7-A6ED-FF92F9D74D8B}" destId="{3ABB778C-A72A-4EE9-A87B-3BAAEE62AA4C}" srcOrd="0" destOrd="0" presId="urn:microsoft.com/office/officeart/2005/8/layout/process5"/>
    <dgm:cxn modelId="{74CB127E-512D-40C1-B139-921943F09864}" type="presOf" srcId="{5E4AC1CC-C595-4C8D-81A9-88E76B6B3630}" destId="{1323408F-1B0B-46F5-8D48-02A74F98EE00}" srcOrd="0" destOrd="0" presId="urn:microsoft.com/office/officeart/2005/8/layout/process5"/>
    <dgm:cxn modelId="{0204F583-E162-48A3-8132-DCE1C46CC1A3}" type="presOf" srcId="{AAA5EEC5-3CF8-4201-A878-2375BBC05A91}" destId="{16CDD11F-955F-41D8-8C72-683D15D34F5A}" srcOrd="1" destOrd="0" presId="urn:microsoft.com/office/officeart/2005/8/layout/process5"/>
    <dgm:cxn modelId="{053A9E86-A97C-4287-AE08-62DD36E4C9F5}" type="presOf" srcId="{F116EB93-B175-4857-A6C4-B075BAD3672D}" destId="{E00676FA-C70D-468D-89E8-C7A6A0F0AB3F}" srcOrd="0" destOrd="0" presId="urn:microsoft.com/office/officeart/2005/8/layout/process5"/>
    <dgm:cxn modelId="{B0FA358A-319D-4960-A758-30B3BE983EBC}" type="presOf" srcId="{A6F98507-25A5-4C39-8D92-30186D94AA44}" destId="{72FCB20E-9B05-4BED-B2E6-9522DC36F724}" srcOrd="0" destOrd="0" presId="urn:microsoft.com/office/officeart/2005/8/layout/process5"/>
    <dgm:cxn modelId="{83A7468C-AC03-45C9-8CF4-288008DDC11E}" type="presOf" srcId="{BB377259-D04B-498A-A939-513096885C43}" destId="{E8B6C3B2-2E9F-4CE1-B931-A95504E25410}" srcOrd="0" destOrd="0" presId="urn:microsoft.com/office/officeart/2005/8/layout/process5"/>
    <dgm:cxn modelId="{F8BE768F-9D7D-4020-9FFA-5D8B6A239342}" srcId="{F578A570-1006-4A4D-A15D-5DFB6C292B6B}" destId="{75DBBF77-FABD-4A28-B0D3-5BDE0E77EC52}" srcOrd="3" destOrd="0" parTransId="{FC611FFB-6B26-4434-B2F0-787699032270}" sibTransId="{D1016773-BB55-41FB-8431-C7A57784EEB8}"/>
    <dgm:cxn modelId="{E15B3396-6CEC-43F8-815F-A55D64EEAEB2}" type="presOf" srcId="{F578A570-1006-4A4D-A15D-5DFB6C292B6B}" destId="{84D3F209-EED1-4C60-9696-D167C605DC3A}" srcOrd="0" destOrd="0" presId="urn:microsoft.com/office/officeart/2005/8/layout/process5"/>
    <dgm:cxn modelId="{753BD09A-D7DB-41A9-B4DE-7A019C292446}" type="presOf" srcId="{EB002EF9-D363-4128-90B2-4D8147810B11}" destId="{6BE7DAD4-DEC9-47FE-97A3-74D0851D53C3}" srcOrd="0" destOrd="0" presId="urn:microsoft.com/office/officeart/2005/8/layout/process5"/>
    <dgm:cxn modelId="{A7FE74A3-D0B7-4441-90A2-C50C71B60386}" type="presOf" srcId="{AAA5EEC5-3CF8-4201-A878-2375BBC05A91}" destId="{3362E31D-677D-4AA5-B1EB-535CC80441ED}" srcOrd="0" destOrd="0" presId="urn:microsoft.com/office/officeart/2005/8/layout/process5"/>
    <dgm:cxn modelId="{AA06A0A6-1EC6-4283-ADD8-D414BEA35D88}" type="presOf" srcId="{849A5677-3840-4FB9-A0DF-36E7A705F2B6}" destId="{F6D121DA-EF19-4DF4-9D68-A9020FED4C27}" srcOrd="1" destOrd="0" presId="urn:microsoft.com/office/officeart/2005/8/layout/process5"/>
    <dgm:cxn modelId="{B36D6EB1-785D-4D59-9393-8FCC4AA766C3}" type="presOf" srcId="{E7B3F02E-22E2-4D64-BF00-E41AE668FC6F}" destId="{AA323547-EF17-4EBB-82DE-51E1C192840D}" srcOrd="1" destOrd="0" presId="urn:microsoft.com/office/officeart/2005/8/layout/process5"/>
    <dgm:cxn modelId="{A9DD88B1-3264-40EC-AE3A-A0892760550B}" type="presOf" srcId="{5E6A4590-CB3F-45EB-BC1A-169E1D63003E}" destId="{987871F0-9A7E-4CF9-AF39-018FE21FB145}" srcOrd="1" destOrd="0" presId="urn:microsoft.com/office/officeart/2005/8/layout/process5"/>
    <dgm:cxn modelId="{9B8CA6B2-D35D-4785-AE8E-531A4F3E394A}" type="presOf" srcId="{56336387-8C98-42CE-9C37-3AC1A0E1F3AC}" destId="{F1A51E6F-0621-4219-A4D7-847A7BD709CB}" srcOrd="0" destOrd="0" presId="urn:microsoft.com/office/officeart/2005/8/layout/process5"/>
    <dgm:cxn modelId="{C184BCBF-7E93-4774-BA95-76F6D79EB5A4}" type="presOf" srcId="{75DBBF77-FABD-4A28-B0D3-5BDE0E77EC52}" destId="{76304E56-F613-4800-93D5-29C83C2E7C49}" srcOrd="0" destOrd="0" presId="urn:microsoft.com/office/officeart/2005/8/layout/process5"/>
    <dgm:cxn modelId="{76FEE2C1-409B-4B27-8780-CDF0A908C411}" type="presOf" srcId="{2CA3FDA4-44EF-4D13-9356-62E17301E6E5}" destId="{25153AFF-AFD0-43C2-9686-64236E8086EB}" srcOrd="0" destOrd="0" presId="urn:microsoft.com/office/officeart/2005/8/layout/process5"/>
    <dgm:cxn modelId="{492E61C2-1F02-4E50-8EFD-F8481D24C2CB}" srcId="{F578A570-1006-4A4D-A15D-5DFB6C292B6B}" destId="{F116EB93-B175-4857-A6C4-B075BAD3672D}" srcOrd="7" destOrd="0" parTransId="{25172397-43CF-4F2C-90F6-474D66B05A8F}" sibTransId="{849A5677-3840-4FB9-A0DF-36E7A705F2B6}"/>
    <dgm:cxn modelId="{AE067EC6-42D2-433C-BEBE-2FC7F0E75F49}" type="presOf" srcId="{67825038-2EE1-4411-B970-012379BC4E06}" destId="{B346AF6B-9628-480C-A7DE-CC164B670E73}" srcOrd="0" destOrd="0" presId="urn:microsoft.com/office/officeart/2005/8/layout/process5"/>
    <dgm:cxn modelId="{E3C8FAD5-753D-46FA-BC26-9108A796AF21}" srcId="{F578A570-1006-4A4D-A15D-5DFB6C292B6B}" destId="{7BD70E48-D5F5-44C7-A6ED-FF92F9D74D8B}" srcOrd="9" destOrd="0" parTransId="{0ABDA02A-99A1-4240-BC1A-16B1B3B8F897}" sibTransId="{1617972F-2442-446E-B982-8C75069C9971}"/>
    <dgm:cxn modelId="{722BB6D8-7CDF-44B8-AC80-B9D6A18DF533}" srcId="{F578A570-1006-4A4D-A15D-5DFB6C292B6B}" destId="{EB002EF9-D363-4128-90B2-4D8147810B11}" srcOrd="5" destOrd="0" parTransId="{C5FEC10B-3286-4816-92B5-378A2B6CB845}" sibTransId="{5E6A4590-CB3F-45EB-BC1A-169E1D63003E}"/>
    <dgm:cxn modelId="{C5CF43DA-88BC-45C8-B91F-BC050711660E}" type="presOf" srcId="{C2455F15-A4F1-4D74-A14D-A37945557AD7}" destId="{624BF45F-0E64-4C76-824F-DF10DAA9D5AE}" srcOrd="0" destOrd="0" presId="urn:microsoft.com/office/officeart/2005/8/layout/process5"/>
    <dgm:cxn modelId="{66DA6BE2-48C4-4A94-99D1-FA4760DB8BE9}" type="presOf" srcId="{6D7991B5-469A-4FD1-BF52-D5EE0BC0B275}" destId="{06122F4F-3C9E-4E47-A292-95B20B92B434}" srcOrd="0" destOrd="0" presId="urn:microsoft.com/office/officeart/2005/8/layout/process5"/>
    <dgm:cxn modelId="{32DD9DEF-5F45-458C-B1D6-261360B61ABA}" type="presOf" srcId="{C2455F15-A4F1-4D74-A14D-A37945557AD7}" destId="{DC80CBFD-A648-40E5-97F8-E3D9360AB492}" srcOrd="1" destOrd="0" presId="urn:microsoft.com/office/officeart/2005/8/layout/process5"/>
    <dgm:cxn modelId="{3C6852F1-E41E-4D10-AAE6-1700707B5B24}" srcId="{F578A570-1006-4A4D-A15D-5DFB6C292B6B}" destId="{6D7991B5-469A-4FD1-BF52-D5EE0BC0B275}" srcOrd="6" destOrd="0" parTransId="{3F04E437-2DC8-4932-B93E-69A89237BE8B}" sibTransId="{E7B3F02E-22E2-4D64-BF00-E41AE668FC6F}"/>
    <dgm:cxn modelId="{D0C4A2FE-4F68-4327-A025-B881FD2BEA82}" type="presOf" srcId="{C7ED96A0-C044-42B9-AA3B-1CE75382FE32}" destId="{D5EA82DF-B369-4AD4-A827-3649938F638B}" srcOrd="0" destOrd="0" presId="urn:microsoft.com/office/officeart/2005/8/layout/process5"/>
    <dgm:cxn modelId="{AAADEF45-E16A-424B-92ED-F3D448B4B0DB}" type="presParOf" srcId="{84D3F209-EED1-4C60-9696-D167C605DC3A}" destId="{B346AF6B-9628-480C-A7DE-CC164B670E73}" srcOrd="0" destOrd="0" presId="urn:microsoft.com/office/officeart/2005/8/layout/process5"/>
    <dgm:cxn modelId="{7D9EF208-38AC-49FF-ADBC-F850EFD4BEE8}" type="presParOf" srcId="{84D3F209-EED1-4C60-9696-D167C605DC3A}" destId="{D5EA82DF-B369-4AD4-A827-3649938F638B}" srcOrd="1" destOrd="0" presId="urn:microsoft.com/office/officeart/2005/8/layout/process5"/>
    <dgm:cxn modelId="{F67E475F-B67F-4959-8673-EF6F00BCF8EB}" type="presParOf" srcId="{D5EA82DF-B369-4AD4-A827-3649938F638B}" destId="{6C3A6D31-1D33-4234-AD06-86108654D437}" srcOrd="0" destOrd="0" presId="urn:microsoft.com/office/officeart/2005/8/layout/process5"/>
    <dgm:cxn modelId="{ADB3BDC0-8FD2-4263-86FA-19E4EF44835A}" type="presParOf" srcId="{84D3F209-EED1-4C60-9696-D167C605DC3A}" destId="{F1A51E6F-0621-4219-A4D7-847A7BD709CB}" srcOrd="2" destOrd="0" presId="urn:microsoft.com/office/officeart/2005/8/layout/process5"/>
    <dgm:cxn modelId="{D30C2F3C-D565-44EE-81AB-2953233135F1}" type="presParOf" srcId="{84D3F209-EED1-4C60-9696-D167C605DC3A}" destId="{3362E31D-677D-4AA5-B1EB-535CC80441ED}" srcOrd="3" destOrd="0" presId="urn:microsoft.com/office/officeart/2005/8/layout/process5"/>
    <dgm:cxn modelId="{DC82D657-DBDB-48DC-BC27-045F7A6828EC}" type="presParOf" srcId="{3362E31D-677D-4AA5-B1EB-535CC80441ED}" destId="{16CDD11F-955F-41D8-8C72-683D15D34F5A}" srcOrd="0" destOrd="0" presId="urn:microsoft.com/office/officeart/2005/8/layout/process5"/>
    <dgm:cxn modelId="{7E83079A-E98D-4641-90F3-8EF9CA6D643D}" type="presParOf" srcId="{84D3F209-EED1-4C60-9696-D167C605DC3A}" destId="{72FCB20E-9B05-4BED-B2E6-9522DC36F724}" srcOrd="4" destOrd="0" presId="urn:microsoft.com/office/officeart/2005/8/layout/process5"/>
    <dgm:cxn modelId="{FFED19A7-2B69-4F48-B67D-0876A422DD37}" type="presParOf" srcId="{84D3F209-EED1-4C60-9696-D167C605DC3A}" destId="{624BF45F-0E64-4C76-824F-DF10DAA9D5AE}" srcOrd="5" destOrd="0" presId="urn:microsoft.com/office/officeart/2005/8/layout/process5"/>
    <dgm:cxn modelId="{EDBBDA80-911E-4000-8107-E8AEF110EC25}" type="presParOf" srcId="{624BF45F-0E64-4C76-824F-DF10DAA9D5AE}" destId="{DC80CBFD-A648-40E5-97F8-E3D9360AB492}" srcOrd="0" destOrd="0" presId="urn:microsoft.com/office/officeart/2005/8/layout/process5"/>
    <dgm:cxn modelId="{C4765F51-3358-4875-A62B-A4AF6953D566}" type="presParOf" srcId="{84D3F209-EED1-4C60-9696-D167C605DC3A}" destId="{76304E56-F613-4800-93D5-29C83C2E7C49}" srcOrd="6" destOrd="0" presId="urn:microsoft.com/office/officeart/2005/8/layout/process5"/>
    <dgm:cxn modelId="{1CC39394-DF72-4599-9E55-85CE203ABB8F}" type="presParOf" srcId="{84D3F209-EED1-4C60-9696-D167C605DC3A}" destId="{C6404A2D-77F2-4D06-8DAD-1976E59716C5}" srcOrd="7" destOrd="0" presId="urn:microsoft.com/office/officeart/2005/8/layout/process5"/>
    <dgm:cxn modelId="{C862FDAE-EAF2-4B90-AF90-997434F17BA3}" type="presParOf" srcId="{C6404A2D-77F2-4D06-8DAD-1976E59716C5}" destId="{A44C79AA-A02E-4283-971A-AC41CF26FDE6}" srcOrd="0" destOrd="0" presId="urn:microsoft.com/office/officeart/2005/8/layout/process5"/>
    <dgm:cxn modelId="{F4D0524D-CC84-4C32-A0CD-B2C1EE3F7A18}" type="presParOf" srcId="{84D3F209-EED1-4C60-9696-D167C605DC3A}" destId="{25153AFF-AFD0-43C2-9686-64236E8086EB}" srcOrd="8" destOrd="0" presId="urn:microsoft.com/office/officeart/2005/8/layout/process5"/>
    <dgm:cxn modelId="{BF80BEC2-0FDA-4031-A949-C291B3513EEF}" type="presParOf" srcId="{84D3F209-EED1-4C60-9696-D167C605DC3A}" destId="{64617962-75C8-420C-9C74-90F494495378}" srcOrd="9" destOrd="0" presId="urn:microsoft.com/office/officeart/2005/8/layout/process5"/>
    <dgm:cxn modelId="{DE1D484F-FA77-4CBF-AB1E-C406869450B4}" type="presParOf" srcId="{64617962-75C8-420C-9C74-90F494495378}" destId="{8B88E158-9997-4D58-B13A-BBA6C1AEBD2B}" srcOrd="0" destOrd="0" presId="urn:microsoft.com/office/officeart/2005/8/layout/process5"/>
    <dgm:cxn modelId="{03655253-9ED1-443A-BDC5-68EB8DF60AD9}" type="presParOf" srcId="{84D3F209-EED1-4C60-9696-D167C605DC3A}" destId="{6BE7DAD4-DEC9-47FE-97A3-74D0851D53C3}" srcOrd="10" destOrd="0" presId="urn:microsoft.com/office/officeart/2005/8/layout/process5"/>
    <dgm:cxn modelId="{14D4539B-4471-4971-A202-D70CACE6D06C}" type="presParOf" srcId="{84D3F209-EED1-4C60-9696-D167C605DC3A}" destId="{EA61E14A-EF48-42B3-8F27-4BDD79DB8101}" srcOrd="11" destOrd="0" presId="urn:microsoft.com/office/officeart/2005/8/layout/process5"/>
    <dgm:cxn modelId="{451CED34-A96D-48D5-BC50-18DF396F7002}" type="presParOf" srcId="{EA61E14A-EF48-42B3-8F27-4BDD79DB8101}" destId="{987871F0-9A7E-4CF9-AF39-018FE21FB145}" srcOrd="0" destOrd="0" presId="urn:microsoft.com/office/officeart/2005/8/layout/process5"/>
    <dgm:cxn modelId="{DD71F240-1266-4199-B288-2653787A4047}" type="presParOf" srcId="{84D3F209-EED1-4C60-9696-D167C605DC3A}" destId="{06122F4F-3C9E-4E47-A292-95B20B92B434}" srcOrd="12" destOrd="0" presId="urn:microsoft.com/office/officeart/2005/8/layout/process5"/>
    <dgm:cxn modelId="{82F1A1E3-FD4A-4457-AFBD-B52BEE682B72}" type="presParOf" srcId="{84D3F209-EED1-4C60-9696-D167C605DC3A}" destId="{4B7A2874-C8DC-49EA-AF05-F833B533B171}" srcOrd="13" destOrd="0" presId="urn:microsoft.com/office/officeart/2005/8/layout/process5"/>
    <dgm:cxn modelId="{3FC617A9-74EF-490B-AFA5-7629E537B093}" type="presParOf" srcId="{4B7A2874-C8DC-49EA-AF05-F833B533B171}" destId="{AA323547-EF17-4EBB-82DE-51E1C192840D}" srcOrd="0" destOrd="0" presId="urn:microsoft.com/office/officeart/2005/8/layout/process5"/>
    <dgm:cxn modelId="{4F691CA7-489B-464F-A251-717889706D1F}" type="presParOf" srcId="{84D3F209-EED1-4C60-9696-D167C605DC3A}" destId="{E00676FA-C70D-468D-89E8-C7A6A0F0AB3F}" srcOrd="14" destOrd="0" presId="urn:microsoft.com/office/officeart/2005/8/layout/process5"/>
    <dgm:cxn modelId="{D5685898-4D26-4CF0-B511-4447CFEDD638}" type="presParOf" srcId="{84D3F209-EED1-4C60-9696-D167C605DC3A}" destId="{9B027551-061B-48CB-A3C9-3A02755F5FD9}" srcOrd="15" destOrd="0" presId="urn:microsoft.com/office/officeart/2005/8/layout/process5"/>
    <dgm:cxn modelId="{37B041F0-CD29-442F-886B-F503BBB7C0EA}" type="presParOf" srcId="{9B027551-061B-48CB-A3C9-3A02755F5FD9}" destId="{F6D121DA-EF19-4DF4-9D68-A9020FED4C27}" srcOrd="0" destOrd="0" presId="urn:microsoft.com/office/officeart/2005/8/layout/process5"/>
    <dgm:cxn modelId="{0405853D-7A9F-4A1C-9A16-914B00705E3A}" type="presParOf" srcId="{84D3F209-EED1-4C60-9696-D167C605DC3A}" destId="{1323408F-1B0B-46F5-8D48-02A74F98EE00}" srcOrd="16" destOrd="0" presId="urn:microsoft.com/office/officeart/2005/8/layout/process5"/>
    <dgm:cxn modelId="{A29D321B-342F-40CD-ACC1-42DEF7512205}" type="presParOf" srcId="{84D3F209-EED1-4C60-9696-D167C605DC3A}" destId="{E8B6C3B2-2E9F-4CE1-B931-A95504E25410}" srcOrd="17" destOrd="0" presId="urn:microsoft.com/office/officeart/2005/8/layout/process5"/>
    <dgm:cxn modelId="{6D45D385-69C5-4D43-8AA5-EFB58E124C3F}" type="presParOf" srcId="{E8B6C3B2-2E9F-4CE1-B931-A95504E25410}" destId="{41EAA495-FDE5-4C11-8DEC-45E592DADA16}" srcOrd="0" destOrd="0" presId="urn:microsoft.com/office/officeart/2005/8/layout/process5"/>
    <dgm:cxn modelId="{FC66C014-1D2D-44B1-A4AC-A8F3020D4C76}" type="presParOf" srcId="{84D3F209-EED1-4C60-9696-D167C605DC3A}" destId="{3ABB778C-A72A-4EE9-A87B-3BAAEE62AA4C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BF3DA-DB8C-4E63-AEBD-FF5AA05514A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77C5B-17F4-4BA0-8AEA-1D321793D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Mp3 and Mp4 formats are extracted from Deezer and Jio-</a:t>
          </a:r>
          <a:r>
            <a:rPr lang="en-US" dirty="0" err="1"/>
            <a:t>Saavan</a:t>
          </a:r>
          <a:r>
            <a:rPr lang="en-US" dirty="0"/>
            <a:t> respectively</a:t>
          </a:r>
        </a:p>
      </dgm:t>
    </dgm:pt>
    <dgm:pt modelId="{D1F570E4-8866-4620-AD9A-F754DBBC6E6A}" type="parTrans" cxnId="{802632A4-3F30-44F8-AD7B-F5592F93878D}">
      <dgm:prSet/>
      <dgm:spPr/>
      <dgm:t>
        <a:bodyPr/>
        <a:lstStyle/>
        <a:p>
          <a:endParaRPr lang="en-US"/>
        </a:p>
      </dgm:t>
    </dgm:pt>
    <dgm:pt modelId="{011C54D9-68C8-4227-95B6-E7B20424F740}" type="sibTrans" cxnId="{802632A4-3F30-44F8-AD7B-F5592F9387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8ADC49-C102-4718-AA70-A2C11C7B9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Converting all the formats to a single format (.wav) by using R</a:t>
          </a:r>
        </a:p>
      </dgm:t>
    </dgm:pt>
    <dgm:pt modelId="{E543A1A7-733E-4EF4-A6A0-FDA529DC9FB7}" type="parTrans" cxnId="{39237938-6CB2-4C98-93FA-050480626CC3}">
      <dgm:prSet/>
      <dgm:spPr/>
      <dgm:t>
        <a:bodyPr/>
        <a:lstStyle/>
        <a:p>
          <a:endParaRPr lang="en-US"/>
        </a:p>
      </dgm:t>
    </dgm:pt>
    <dgm:pt modelId="{643F0360-6DA2-4A13-B145-8A766D9449A4}" type="sibTrans" cxnId="{39237938-6CB2-4C98-93FA-050480626C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F022F-4F14-4F47-A585-C90E71050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Spleeter module from python is used to split the song data into vocals and musicals separately.</a:t>
          </a:r>
        </a:p>
      </dgm:t>
    </dgm:pt>
    <dgm:pt modelId="{64FD28A1-8533-464F-9093-075E8C6161E3}" type="parTrans" cxnId="{CDBA6615-E7D7-4E2C-B328-5CB579E53CBE}">
      <dgm:prSet/>
      <dgm:spPr/>
      <dgm:t>
        <a:bodyPr/>
        <a:lstStyle/>
        <a:p>
          <a:endParaRPr lang="en-US"/>
        </a:p>
      </dgm:t>
    </dgm:pt>
    <dgm:pt modelId="{145AF0C6-A3C4-43A3-A1A0-9B3A768B44D7}" type="sibTrans" cxnId="{CDBA6615-E7D7-4E2C-B328-5CB579E53C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5AA336-E65B-4026-BE63-08C7D9CDF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wav file is divided into multiple instances of five second windows to obtain more intrinsic features.</a:t>
          </a:r>
        </a:p>
      </dgm:t>
    </dgm:pt>
    <dgm:pt modelId="{C58AE82E-A109-4AE7-95B4-1BFE588A5759}" type="parTrans" cxnId="{E75FAE80-3423-481F-BFA5-908201A412A8}">
      <dgm:prSet/>
      <dgm:spPr/>
      <dgm:t>
        <a:bodyPr/>
        <a:lstStyle/>
        <a:p>
          <a:endParaRPr lang="en-US"/>
        </a:p>
      </dgm:t>
    </dgm:pt>
    <dgm:pt modelId="{1394E155-BE87-46EB-BF6A-DCB62A8B055E}" type="sibTrans" cxnId="{E75FAE80-3423-481F-BFA5-908201A412A8}">
      <dgm:prSet/>
      <dgm:spPr/>
      <dgm:t>
        <a:bodyPr/>
        <a:lstStyle/>
        <a:p>
          <a:endParaRPr lang="en-US"/>
        </a:p>
      </dgm:t>
    </dgm:pt>
    <dgm:pt modelId="{C4832C37-F351-4D5D-8F43-52FFB949A258}" type="pres">
      <dgm:prSet presAssocID="{CDABF3DA-DB8C-4E63-AEBD-FF5AA05514A1}" presName="root" presStyleCnt="0">
        <dgm:presLayoutVars>
          <dgm:dir/>
          <dgm:resizeHandles val="exact"/>
        </dgm:presLayoutVars>
      </dgm:prSet>
      <dgm:spPr/>
    </dgm:pt>
    <dgm:pt modelId="{2ED24D16-B509-45E0-A77E-26236168B37A}" type="pres">
      <dgm:prSet presAssocID="{CDABF3DA-DB8C-4E63-AEBD-FF5AA05514A1}" presName="container" presStyleCnt="0">
        <dgm:presLayoutVars>
          <dgm:dir/>
          <dgm:resizeHandles val="exact"/>
        </dgm:presLayoutVars>
      </dgm:prSet>
      <dgm:spPr/>
    </dgm:pt>
    <dgm:pt modelId="{079BFE25-694B-4E93-9EFD-3411E741F966}" type="pres">
      <dgm:prSet presAssocID="{2B977C5B-17F4-4BA0-8AEA-1D321793DB44}" presName="compNode" presStyleCnt="0"/>
      <dgm:spPr/>
    </dgm:pt>
    <dgm:pt modelId="{45B036CF-05C9-4EED-9745-2052D2FC3F34}" type="pres">
      <dgm:prSet presAssocID="{2B977C5B-17F4-4BA0-8AEA-1D321793DB44}" presName="iconBgRect" presStyleLbl="bgShp" presStyleIdx="0" presStyleCnt="4"/>
      <dgm:spPr/>
    </dgm:pt>
    <dgm:pt modelId="{B9544549-B982-4F91-A29A-179E1FDBF88D}" type="pres">
      <dgm:prSet presAssocID="{2B977C5B-17F4-4BA0-8AEA-1D321793DB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0EAB68DC-94EF-485E-B403-DB149B7BEB37}" type="pres">
      <dgm:prSet presAssocID="{2B977C5B-17F4-4BA0-8AEA-1D321793DB44}" presName="spaceRect" presStyleCnt="0"/>
      <dgm:spPr/>
    </dgm:pt>
    <dgm:pt modelId="{CC8C8A5F-149E-4ABD-A6C3-05271A18A6D3}" type="pres">
      <dgm:prSet presAssocID="{2B977C5B-17F4-4BA0-8AEA-1D321793DB44}" presName="textRect" presStyleLbl="revTx" presStyleIdx="0" presStyleCnt="4">
        <dgm:presLayoutVars>
          <dgm:chMax val="1"/>
          <dgm:chPref val="1"/>
        </dgm:presLayoutVars>
      </dgm:prSet>
      <dgm:spPr/>
    </dgm:pt>
    <dgm:pt modelId="{12180E2D-371F-410D-8181-13CAE5AE14AF}" type="pres">
      <dgm:prSet presAssocID="{011C54D9-68C8-4227-95B6-E7B20424F740}" presName="sibTrans" presStyleLbl="sibTrans2D1" presStyleIdx="0" presStyleCnt="0"/>
      <dgm:spPr/>
    </dgm:pt>
    <dgm:pt modelId="{6560B16C-C63E-48A6-908D-18F1412C7E28}" type="pres">
      <dgm:prSet presAssocID="{3B8ADC49-C102-4718-AA70-A2C11C7B9E4E}" presName="compNode" presStyleCnt="0"/>
      <dgm:spPr/>
    </dgm:pt>
    <dgm:pt modelId="{A002C41D-4DD0-49EE-B17C-1F31AF0A5DA4}" type="pres">
      <dgm:prSet presAssocID="{3B8ADC49-C102-4718-AA70-A2C11C7B9E4E}" presName="iconBgRect" presStyleLbl="bgShp" presStyleIdx="1" presStyleCnt="4"/>
      <dgm:spPr/>
    </dgm:pt>
    <dgm:pt modelId="{2434B5EF-22EE-4ED6-AA18-0975819ECEDF}" type="pres">
      <dgm:prSet presAssocID="{3B8ADC49-C102-4718-AA70-A2C11C7B9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79C8475-F02D-4C0C-AC43-935BA7C095C8}" type="pres">
      <dgm:prSet presAssocID="{3B8ADC49-C102-4718-AA70-A2C11C7B9E4E}" presName="spaceRect" presStyleCnt="0"/>
      <dgm:spPr/>
    </dgm:pt>
    <dgm:pt modelId="{0A8CE792-DA9B-4287-8533-BC4342394B8E}" type="pres">
      <dgm:prSet presAssocID="{3B8ADC49-C102-4718-AA70-A2C11C7B9E4E}" presName="textRect" presStyleLbl="revTx" presStyleIdx="1" presStyleCnt="4">
        <dgm:presLayoutVars>
          <dgm:chMax val="1"/>
          <dgm:chPref val="1"/>
        </dgm:presLayoutVars>
      </dgm:prSet>
      <dgm:spPr/>
    </dgm:pt>
    <dgm:pt modelId="{F9FAB7D6-11D2-4314-8AF6-AD027C28BCB0}" type="pres">
      <dgm:prSet presAssocID="{643F0360-6DA2-4A13-B145-8A766D9449A4}" presName="sibTrans" presStyleLbl="sibTrans2D1" presStyleIdx="0" presStyleCnt="0"/>
      <dgm:spPr/>
    </dgm:pt>
    <dgm:pt modelId="{BDADD4F8-875F-4ABC-8D95-6B15D1DF7DA0}" type="pres">
      <dgm:prSet presAssocID="{184F022F-4F14-4F47-A585-C90E71050088}" presName="compNode" presStyleCnt="0"/>
      <dgm:spPr/>
    </dgm:pt>
    <dgm:pt modelId="{B7A37526-E657-42CC-A799-902E74E7FF8B}" type="pres">
      <dgm:prSet presAssocID="{184F022F-4F14-4F47-A585-C90E71050088}" presName="iconBgRect" presStyleLbl="bgShp" presStyleIdx="2" presStyleCnt="4"/>
      <dgm:spPr/>
    </dgm:pt>
    <dgm:pt modelId="{16FB8F79-E380-44B2-95C5-AFC1B26B1440}" type="pres">
      <dgm:prSet presAssocID="{184F022F-4F14-4F47-A585-C90E710500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BFFABEB9-5575-497F-B79E-4256FEA23516}" type="pres">
      <dgm:prSet presAssocID="{184F022F-4F14-4F47-A585-C90E71050088}" presName="spaceRect" presStyleCnt="0"/>
      <dgm:spPr/>
    </dgm:pt>
    <dgm:pt modelId="{8D3DE8D2-B9C7-46C5-B05B-14721AB308D0}" type="pres">
      <dgm:prSet presAssocID="{184F022F-4F14-4F47-A585-C90E71050088}" presName="textRect" presStyleLbl="revTx" presStyleIdx="2" presStyleCnt="4">
        <dgm:presLayoutVars>
          <dgm:chMax val="1"/>
          <dgm:chPref val="1"/>
        </dgm:presLayoutVars>
      </dgm:prSet>
      <dgm:spPr/>
    </dgm:pt>
    <dgm:pt modelId="{361DA24B-3344-4348-B92C-FC2B39981EDC}" type="pres">
      <dgm:prSet presAssocID="{145AF0C6-A3C4-43A3-A1A0-9B3A768B44D7}" presName="sibTrans" presStyleLbl="sibTrans2D1" presStyleIdx="0" presStyleCnt="0"/>
      <dgm:spPr/>
    </dgm:pt>
    <dgm:pt modelId="{62335829-7BA3-4B85-A7FA-66C51A066D91}" type="pres">
      <dgm:prSet presAssocID="{745AA336-E65B-4026-BE63-08C7D9CDFB3C}" presName="compNode" presStyleCnt="0"/>
      <dgm:spPr/>
    </dgm:pt>
    <dgm:pt modelId="{51C84EE0-CE45-4267-A1E5-1BEC189E6DE5}" type="pres">
      <dgm:prSet presAssocID="{745AA336-E65B-4026-BE63-08C7D9CDFB3C}" presName="iconBgRect" presStyleLbl="bgShp" presStyleIdx="3" presStyleCnt="4"/>
      <dgm:spPr/>
    </dgm:pt>
    <dgm:pt modelId="{FA2418F7-31C9-4858-9CFA-48250893ED03}" type="pres">
      <dgm:prSet presAssocID="{745AA336-E65B-4026-BE63-08C7D9CDFB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12D950-9322-4B0F-9F28-028B85987317}" type="pres">
      <dgm:prSet presAssocID="{745AA336-E65B-4026-BE63-08C7D9CDFB3C}" presName="spaceRect" presStyleCnt="0"/>
      <dgm:spPr/>
    </dgm:pt>
    <dgm:pt modelId="{D0BFE8B3-CFFB-4370-AE28-CEF8E79C0142}" type="pres">
      <dgm:prSet presAssocID="{745AA336-E65B-4026-BE63-08C7D9CDFB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BA6615-E7D7-4E2C-B328-5CB579E53CBE}" srcId="{CDABF3DA-DB8C-4E63-AEBD-FF5AA05514A1}" destId="{184F022F-4F14-4F47-A585-C90E71050088}" srcOrd="2" destOrd="0" parTransId="{64FD28A1-8533-464F-9093-075E8C6161E3}" sibTransId="{145AF0C6-A3C4-43A3-A1A0-9B3A768B44D7}"/>
    <dgm:cxn modelId="{78FB5236-B061-4F1D-B5D2-38EDD7571BDA}" type="presOf" srcId="{2B977C5B-17F4-4BA0-8AEA-1D321793DB44}" destId="{CC8C8A5F-149E-4ABD-A6C3-05271A18A6D3}" srcOrd="0" destOrd="0" presId="urn:microsoft.com/office/officeart/2018/2/layout/IconCircleList"/>
    <dgm:cxn modelId="{F4477837-4C33-4A4F-960A-992D241FA9D9}" type="presOf" srcId="{011C54D9-68C8-4227-95B6-E7B20424F740}" destId="{12180E2D-371F-410D-8181-13CAE5AE14AF}" srcOrd="0" destOrd="0" presId="urn:microsoft.com/office/officeart/2018/2/layout/IconCircleList"/>
    <dgm:cxn modelId="{39237938-6CB2-4C98-93FA-050480626CC3}" srcId="{CDABF3DA-DB8C-4E63-AEBD-FF5AA05514A1}" destId="{3B8ADC49-C102-4718-AA70-A2C11C7B9E4E}" srcOrd="1" destOrd="0" parTransId="{E543A1A7-733E-4EF4-A6A0-FDA529DC9FB7}" sibTransId="{643F0360-6DA2-4A13-B145-8A766D9449A4}"/>
    <dgm:cxn modelId="{43AAA260-D478-432F-9C35-E346224463B0}" type="presOf" srcId="{145AF0C6-A3C4-43A3-A1A0-9B3A768B44D7}" destId="{361DA24B-3344-4348-B92C-FC2B39981EDC}" srcOrd="0" destOrd="0" presId="urn:microsoft.com/office/officeart/2018/2/layout/IconCircleList"/>
    <dgm:cxn modelId="{7BBE0574-0F8D-4605-899C-1F1A421C5813}" type="presOf" srcId="{643F0360-6DA2-4A13-B145-8A766D9449A4}" destId="{F9FAB7D6-11D2-4314-8AF6-AD027C28BCB0}" srcOrd="0" destOrd="0" presId="urn:microsoft.com/office/officeart/2018/2/layout/IconCircleList"/>
    <dgm:cxn modelId="{E75FAE80-3423-481F-BFA5-908201A412A8}" srcId="{CDABF3DA-DB8C-4E63-AEBD-FF5AA05514A1}" destId="{745AA336-E65B-4026-BE63-08C7D9CDFB3C}" srcOrd="3" destOrd="0" parTransId="{C58AE82E-A109-4AE7-95B4-1BFE588A5759}" sibTransId="{1394E155-BE87-46EB-BF6A-DCB62A8B055E}"/>
    <dgm:cxn modelId="{802632A4-3F30-44F8-AD7B-F5592F93878D}" srcId="{CDABF3DA-DB8C-4E63-AEBD-FF5AA05514A1}" destId="{2B977C5B-17F4-4BA0-8AEA-1D321793DB44}" srcOrd="0" destOrd="0" parTransId="{D1F570E4-8866-4620-AD9A-F754DBBC6E6A}" sibTransId="{011C54D9-68C8-4227-95B6-E7B20424F740}"/>
    <dgm:cxn modelId="{FC72BBB5-DF3D-420B-AF27-C5B6C1041ED6}" type="presOf" srcId="{184F022F-4F14-4F47-A585-C90E71050088}" destId="{8D3DE8D2-B9C7-46C5-B05B-14721AB308D0}" srcOrd="0" destOrd="0" presId="urn:microsoft.com/office/officeart/2018/2/layout/IconCircleList"/>
    <dgm:cxn modelId="{6B16B2C0-03D7-4217-A316-F4CC62F65C0F}" type="presOf" srcId="{3B8ADC49-C102-4718-AA70-A2C11C7B9E4E}" destId="{0A8CE792-DA9B-4287-8533-BC4342394B8E}" srcOrd="0" destOrd="0" presId="urn:microsoft.com/office/officeart/2018/2/layout/IconCircleList"/>
    <dgm:cxn modelId="{9A5A28E2-107C-416B-A3D4-2C082D40F13D}" type="presOf" srcId="{745AA336-E65B-4026-BE63-08C7D9CDFB3C}" destId="{D0BFE8B3-CFFB-4370-AE28-CEF8E79C0142}" srcOrd="0" destOrd="0" presId="urn:microsoft.com/office/officeart/2018/2/layout/IconCircleList"/>
    <dgm:cxn modelId="{E2C088F9-FF26-4119-B9A6-7E391FE21759}" type="presOf" srcId="{CDABF3DA-DB8C-4E63-AEBD-FF5AA05514A1}" destId="{C4832C37-F351-4D5D-8F43-52FFB949A258}" srcOrd="0" destOrd="0" presId="urn:microsoft.com/office/officeart/2018/2/layout/IconCircleList"/>
    <dgm:cxn modelId="{2F2A1BE1-4A52-40E1-8E20-A4F10BAD56BF}" type="presParOf" srcId="{C4832C37-F351-4D5D-8F43-52FFB949A258}" destId="{2ED24D16-B509-45E0-A77E-26236168B37A}" srcOrd="0" destOrd="0" presId="urn:microsoft.com/office/officeart/2018/2/layout/IconCircleList"/>
    <dgm:cxn modelId="{3143E0C6-7517-4AC1-A920-13FDDAFC85BE}" type="presParOf" srcId="{2ED24D16-B509-45E0-A77E-26236168B37A}" destId="{079BFE25-694B-4E93-9EFD-3411E741F966}" srcOrd="0" destOrd="0" presId="urn:microsoft.com/office/officeart/2018/2/layout/IconCircleList"/>
    <dgm:cxn modelId="{01E7C01D-AADD-466C-A80F-7F21C6E06171}" type="presParOf" srcId="{079BFE25-694B-4E93-9EFD-3411E741F966}" destId="{45B036CF-05C9-4EED-9745-2052D2FC3F34}" srcOrd="0" destOrd="0" presId="urn:microsoft.com/office/officeart/2018/2/layout/IconCircleList"/>
    <dgm:cxn modelId="{BD6392F7-B1C7-4B90-B1FB-7FEFAEEB5770}" type="presParOf" srcId="{079BFE25-694B-4E93-9EFD-3411E741F966}" destId="{B9544549-B982-4F91-A29A-179E1FDBF88D}" srcOrd="1" destOrd="0" presId="urn:microsoft.com/office/officeart/2018/2/layout/IconCircleList"/>
    <dgm:cxn modelId="{C43C9138-F3A1-4646-ABE5-D05F40A8CC21}" type="presParOf" srcId="{079BFE25-694B-4E93-9EFD-3411E741F966}" destId="{0EAB68DC-94EF-485E-B403-DB149B7BEB37}" srcOrd="2" destOrd="0" presId="urn:microsoft.com/office/officeart/2018/2/layout/IconCircleList"/>
    <dgm:cxn modelId="{FA274480-10D5-4286-9091-863BD418BB0A}" type="presParOf" srcId="{079BFE25-694B-4E93-9EFD-3411E741F966}" destId="{CC8C8A5F-149E-4ABD-A6C3-05271A18A6D3}" srcOrd="3" destOrd="0" presId="urn:microsoft.com/office/officeart/2018/2/layout/IconCircleList"/>
    <dgm:cxn modelId="{31919D30-1EC6-43FE-9C7D-581EB9583F7B}" type="presParOf" srcId="{2ED24D16-B509-45E0-A77E-26236168B37A}" destId="{12180E2D-371F-410D-8181-13CAE5AE14AF}" srcOrd="1" destOrd="0" presId="urn:microsoft.com/office/officeart/2018/2/layout/IconCircleList"/>
    <dgm:cxn modelId="{C9075632-E5A1-479E-A03D-D9DD3B140E48}" type="presParOf" srcId="{2ED24D16-B509-45E0-A77E-26236168B37A}" destId="{6560B16C-C63E-48A6-908D-18F1412C7E28}" srcOrd="2" destOrd="0" presId="urn:microsoft.com/office/officeart/2018/2/layout/IconCircleList"/>
    <dgm:cxn modelId="{34052393-612D-4293-A13F-58F82D8D933B}" type="presParOf" srcId="{6560B16C-C63E-48A6-908D-18F1412C7E28}" destId="{A002C41D-4DD0-49EE-B17C-1F31AF0A5DA4}" srcOrd="0" destOrd="0" presId="urn:microsoft.com/office/officeart/2018/2/layout/IconCircleList"/>
    <dgm:cxn modelId="{58CFCEB1-89AA-4DBA-82AF-5FFF974D79CF}" type="presParOf" srcId="{6560B16C-C63E-48A6-908D-18F1412C7E28}" destId="{2434B5EF-22EE-4ED6-AA18-0975819ECEDF}" srcOrd="1" destOrd="0" presId="urn:microsoft.com/office/officeart/2018/2/layout/IconCircleList"/>
    <dgm:cxn modelId="{3A2AF664-032F-49D0-BE63-A6125EB0E49D}" type="presParOf" srcId="{6560B16C-C63E-48A6-908D-18F1412C7E28}" destId="{279C8475-F02D-4C0C-AC43-935BA7C095C8}" srcOrd="2" destOrd="0" presId="urn:microsoft.com/office/officeart/2018/2/layout/IconCircleList"/>
    <dgm:cxn modelId="{3FE1D23D-09D9-412B-9CEA-8DDE39F496BD}" type="presParOf" srcId="{6560B16C-C63E-48A6-908D-18F1412C7E28}" destId="{0A8CE792-DA9B-4287-8533-BC4342394B8E}" srcOrd="3" destOrd="0" presId="urn:microsoft.com/office/officeart/2018/2/layout/IconCircleList"/>
    <dgm:cxn modelId="{C3054876-6B10-466B-9D63-55945D43C12D}" type="presParOf" srcId="{2ED24D16-B509-45E0-A77E-26236168B37A}" destId="{F9FAB7D6-11D2-4314-8AF6-AD027C28BCB0}" srcOrd="3" destOrd="0" presId="urn:microsoft.com/office/officeart/2018/2/layout/IconCircleList"/>
    <dgm:cxn modelId="{7582AE3A-9F99-4BB9-8699-20173BBB8C69}" type="presParOf" srcId="{2ED24D16-B509-45E0-A77E-26236168B37A}" destId="{BDADD4F8-875F-4ABC-8D95-6B15D1DF7DA0}" srcOrd="4" destOrd="0" presId="urn:microsoft.com/office/officeart/2018/2/layout/IconCircleList"/>
    <dgm:cxn modelId="{6ACF2F48-85AD-4F0A-9214-69D83AAC9929}" type="presParOf" srcId="{BDADD4F8-875F-4ABC-8D95-6B15D1DF7DA0}" destId="{B7A37526-E657-42CC-A799-902E74E7FF8B}" srcOrd="0" destOrd="0" presId="urn:microsoft.com/office/officeart/2018/2/layout/IconCircleList"/>
    <dgm:cxn modelId="{C54003A0-E005-47A9-9423-A5253633D1D8}" type="presParOf" srcId="{BDADD4F8-875F-4ABC-8D95-6B15D1DF7DA0}" destId="{16FB8F79-E380-44B2-95C5-AFC1B26B1440}" srcOrd="1" destOrd="0" presId="urn:microsoft.com/office/officeart/2018/2/layout/IconCircleList"/>
    <dgm:cxn modelId="{7D67FCD4-7883-419F-8726-92D03C16C1C6}" type="presParOf" srcId="{BDADD4F8-875F-4ABC-8D95-6B15D1DF7DA0}" destId="{BFFABEB9-5575-497F-B79E-4256FEA23516}" srcOrd="2" destOrd="0" presId="urn:microsoft.com/office/officeart/2018/2/layout/IconCircleList"/>
    <dgm:cxn modelId="{F8B5CDA4-9F42-478A-BBD6-6003DF5A4AB4}" type="presParOf" srcId="{BDADD4F8-875F-4ABC-8D95-6B15D1DF7DA0}" destId="{8D3DE8D2-B9C7-46C5-B05B-14721AB308D0}" srcOrd="3" destOrd="0" presId="urn:microsoft.com/office/officeart/2018/2/layout/IconCircleList"/>
    <dgm:cxn modelId="{2425562C-C7FD-4E2E-BB78-8D8253ED58D1}" type="presParOf" srcId="{2ED24D16-B509-45E0-A77E-26236168B37A}" destId="{361DA24B-3344-4348-B92C-FC2B39981EDC}" srcOrd="5" destOrd="0" presId="urn:microsoft.com/office/officeart/2018/2/layout/IconCircleList"/>
    <dgm:cxn modelId="{A166263E-1E4D-4212-8750-F929D94ECC4F}" type="presParOf" srcId="{2ED24D16-B509-45E0-A77E-26236168B37A}" destId="{62335829-7BA3-4B85-A7FA-66C51A066D91}" srcOrd="6" destOrd="0" presId="urn:microsoft.com/office/officeart/2018/2/layout/IconCircleList"/>
    <dgm:cxn modelId="{E4E5D6DD-C263-44E7-90B6-1B52B6B28A70}" type="presParOf" srcId="{62335829-7BA3-4B85-A7FA-66C51A066D91}" destId="{51C84EE0-CE45-4267-A1E5-1BEC189E6DE5}" srcOrd="0" destOrd="0" presId="urn:microsoft.com/office/officeart/2018/2/layout/IconCircleList"/>
    <dgm:cxn modelId="{407AD927-E624-45E5-966E-77F6F7468247}" type="presParOf" srcId="{62335829-7BA3-4B85-A7FA-66C51A066D91}" destId="{FA2418F7-31C9-4858-9CFA-48250893ED03}" srcOrd="1" destOrd="0" presId="urn:microsoft.com/office/officeart/2018/2/layout/IconCircleList"/>
    <dgm:cxn modelId="{06AB8BB0-23E2-4228-820E-E986D2E3ED55}" type="presParOf" srcId="{62335829-7BA3-4B85-A7FA-66C51A066D91}" destId="{5112D950-9322-4B0F-9F28-028B85987317}" srcOrd="2" destOrd="0" presId="urn:microsoft.com/office/officeart/2018/2/layout/IconCircleList"/>
    <dgm:cxn modelId="{38088866-93EF-47EF-8E1C-E1C1B696C87F}" type="presParOf" srcId="{62335829-7BA3-4B85-A7FA-66C51A066D91}" destId="{D0BFE8B3-CFFB-4370-AE28-CEF8E79C01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2D70E-9264-40C2-BC21-B9D5E994D7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E3DEB5-39C0-4710-A589-44CEF902226A}">
      <dgm:prSet/>
      <dgm:spPr/>
      <dgm:t>
        <a:bodyPr/>
        <a:lstStyle/>
        <a:p>
          <a:r>
            <a:rPr lang="en-US"/>
            <a:t>Customized models were assigned to each language to make use of the respective data</a:t>
          </a:r>
        </a:p>
      </dgm:t>
    </dgm:pt>
    <dgm:pt modelId="{1996570E-9D64-4567-90C7-171F28EC203D}" type="parTrans" cxnId="{DF01609A-7165-40FD-9631-0951EFE0146D}">
      <dgm:prSet/>
      <dgm:spPr/>
      <dgm:t>
        <a:bodyPr/>
        <a:lstStyle/>
        <a:p>
          <a:endParaRPr lang="en-US"/>
        </a:p>
      </dgm:t>
    </dgm:pt>
    <dgm:pt modelId="{753CF201-0128-4A6B-90FB-1D633523F629}" type="sibTrans" cxnId="{DF01609A-7165-40FD-9631-0951EFE0146D}">
      <dgm:prSet/>
      <dgm:spPr/>
      <dgm:t>
        <a:bodyPr/>
        <a:lstStyle/>
        <a:p>
          <a:endParaRPr lang="en-US"/>
        </a:p>
      </dgm:t>
    </dgm:pt>
    <dgm:pt modelId="{0FCFC3CC-D440-4DA8-A315-EFF13FBA2271}">
      <dgm:prSet/>
      <dgm:spPr/>
      <dgm:t>
        <a:bodyPr/>
        <a:lstStyle/>
        <a:p>
          <a:r>
            <a:rPr lang="en-US"/>
            <a:t>Feature selection using feature importance and PCA are applied for all the 124 features with respect to each language dataset</a:t>
          </a:r>
        </a:p>
      </dgm:t>
    </dgm:pt>
    <dgm:pt modelId="{3BC17030-565F-47D0-98CB-93D1CEAE6478}" type="parTrans" cxnId="{B80B2953-90E8-4592-B370-25DD82492BA2}">
      <dgm:prSet/>
      <dgm:spPr/>
      <dgm:t>
        <a:bodyPr/>
        <a:lstStyle/>
        <a:p>
          <a:endParaRPr lang="en-US"/>
        </a:p>
      </dgm:t>
    </dgm:pt>
    <dgm:pt modelId="{C32962D0-A3EF-44C2-B992-B7BF29FE07F5}" type="sibTrans" cxnId="{B80B2953-90E8-4592-B370-25DD82492BA2}">
      <dgm:prSet/>
      <dgm:spPr/>
      <dgm:t>
        <a:bodyPr/>
        <a:lstStyle/>
        <a:p>
          <a:endParaRPr lang="en-US"/>
        </a:p>
      </dgm:t>
    </dgm:pt>
    <dgm:pt modelId="{70C4D6CF-812E-4D83-8937-DE0AA49A79DF}">
      <dgm:prSet/>
      <dgm:spPr/>
      <dgm:t>
        <a:bodyPr/>
        <a:lstStyle/>
        <a:p>
          <a:r>
            <a:rPr lang="en-US"/>
            <a:t>Grid Search and Hyper parameter tuning were applied for individual models and it effectively improved.</a:t>
          </a:r>
        </a:p>
      </dgm:t>
    </dgm:pt>
    <dgm:pt modelId="{9C4061FA-75A4-4252-BE4D-BAFA83E6A541}" type="parTrans" cxnId="{DA7E0B9E-A029-4D10-AAAE-8FECFE8381A8}">
      <dgm:prSet/>
      <dgm:spPr/>
      <dgm:t>
        <a:bodyPr/>
        <a:lstStyle/>
        <a:p>
          <a:endParaRPr lang="en-US"/>
        </a:p>
      </dgm:t>
    </dgm:pt>
    <dgm:pt modelId="{751B27CF-2664-4785-B154-491265A823EA}" type="sibTrans" cxnId="{DA7E0B9E-A029-4D10-AAAE-8FECFE8381A8}">
      <dgm:prSet/>
      <dgm:spPr/>
      <dgm:t>
        <a:bodyPr/>
        <a:lstStyle/>
        <a:p>
          <a:endParaRPr lang="en-US"/>
        </a:p>
      </dgm:t>
    </dgm:pt>
    <dgm:pt modelId="{041A57CE-DCCA-44FE-8398-A28C63D6F51A}">
      <dgm:prSet/>
      <dgm:spPr/>
      <dgm:t>
        <a:bodyPr/>
        <a:lstStyle/>
        <a:p>
          <a:r>
            <a:rPr lang="en-US" dirty="0"/>
            <a:t>Tried Ensemble model using voting classifier and implementing FCN</a:t>
          </a:r>
        </a:p>
      </dgm:t>
    </dgm:pt>
    <dgm:pt modelId="{BA875E13-20D2-42E3-BC75-7437C5CAB0DC}" type="parTrans" cxnId="{3D57C3E6-5F10-4BA9-B885-A380AED35EA8}">
      <dgm:prSet/>
      <dgm:spPr/>
      <dgm:t>
        <a:bodyPr/>
        <a:lstStyle/>
        <a:p>
          <a:endParaRPr lang="en-US"/>
        </a:p>
      </dgm:t>
    </dgm:pt>
    <dgm:pt modelId="{17890E62-7CB4-49F3-9B28-7E16EF1BC1D8}" type="sibTrans" cxnId="{3D57C3E6-5F10-4BA9-B885-A380AED35EA8}">
      <dgm:prSet/>
      <dgm:spPr/>
      <dgm:t>
        <a:bodyPr/>
        <a:lstStyle/>
        <a:p>
          <a:endParaRPr lang="en-US"/>
        </a:p>
      </dgm:t>
    </dgm:pt>
    <dgm:pt modelId="{AFF4844B-E77E-4560-8230-3DC8E7E974E3}" type="pres">
      <dgm:prSet presAssocID="{8112D70E-9264-40C2-BC21-B9D5E994D793}" presName="root" presStyleCnt="0">
        <dgm:presLayoutVars>
          <dgm:dir/>
          <dgm:resizeHandles val="exact"/>
        </dgm:presLayoutVars>
      </dgm:prSet>
      <dgm:spPr/>
    </dgm:pt>
    <dgm:pt modelId="{46EB37CF-B7F3-494E-AC06-ECCB43964D0D}" type="pres">
      <dgm:prSet presAssocID="{8112D70E-9264-40C2-BC21-B9D5E994D793}" presName="container" presStyleCnt="0">
        <dgm:presLayoutVars>
          <dgm:dir/>
          <dgm:resizeHandles val="exact"/>
        </dgm:presLayoutVars>
      </dgm:prSet>
      <dgm:spPr/>
    </dgm:pt>
    <dgm:pt modelId="{BAD4E27C-7A4F-470D-A797-3BC8949610FA}" type="pres">
      <dgm:prSet presAssocID="{E2E3DEB5-39C0-4710-A589-44CEF902226A}" presName="compNode" presStyleCnt="0"/>
      <dgm:spPr/>
    </dgm:pt>
    <dgm:pt modelId="{F8E277A4-1D9C-4114-8CA2-BD44FAF22F25}" type="pres">
      <dgm:prSet presAssocID="{E2E3DEB5-39C0-4710-A589-44CEF902226A}" presName="iconBgRect" presStyleLbl="bgShp" presStyleIdx="0" presStyleCnt="4"/>
      <dgm:spPr/>
    </dgm:pt>
    <dgm:pt modelId="{180A6049-1EA8-434F-83B3-5D39A6E62A3D}" type="pres">
      <dgm:prSet presAssocID="{E2E3DEB5-39C0-4710-A589-44CEF90222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CA02E9-1C9A-4622-8C7A-6A48A4652DDF}" type="pres">
      <dgm:prSet presAssocID="{E2E3DEB5-39C0-4710-A589-44CEF902226A}" presName="spaceRect" presStyleCnt="0"/>
      <dgm:spPr/>
    </dgm:pt>
    <dgm:pt modelId="{E1DB5F05-1EC3-40E0-8682-276B5B34DE43}" type="pres">
      <dgm:prSet presAssocID="{E2E3DEB5-39C0-4710-A589-44CEF902226A}" presName="textRect" presStyleLbl="revTx" presStyleIdx="0" presStyleCnt="4">
        <dgm:presLayoutVars>
          <dgm:chMax val="1"/>
          <dgm:chPref val="1"/>
        </dgm:presLayoutVars>
      </dgm:prSet>
      <dgm:spPr/>
    </dgm:pt>
    <dgm:pt modelId="{B2859814-B589-4510-9CB9-30C46DD79BA1}" type="pres">
      <dgm:prSet presAssocID="{753CF201-0128-4A6B-90FB-1D633523F629}" presName="sibTrans" presStyleLbl="sibTrans2D1" presStyleIdx="0" presStyleCnt="0"/>
      <dgm:spPr/>
    </dgm:pt>
    <dgm:pt modelId="{F4098C48-F5FE-46A0-9638-5E72A592A126}" type="pres">
      <dgm:prSet presAssocID="{0FCFC3CC-D440-4DA8-A315-EFF13FBA2271}" presName="compNode" presStyleCnt="0"/>
      <dgm:spPr/>
    </dgm:pt>
    <dgm:pt modelId="{74DDA549-5BAA-4BEB-BF2F-3394EF335C30}" type="pres">
      <dgm:prSet presAssocID="{0FCFC3CC-D440-4DA8-A315-EFF13FBA2271}" presName="iconBgRect" presStyleLbl="bgShp" presStyleIdx="1" presStyleCnt="4"/>
      <dgm:spPr/>
    </dgm:pt>
    <dgm:pt modelId="{A3600D8F-4C29-4D8A-AB82-F38CE50EA935}" type="pres">
      <dgm:prSet presAssocID="{0FCFC3CC-D440-4DA8-A315-EFF13FBA22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7F2B85-F872-43FB-8C70-53511C237A03}" type="pres">
      <dgm:prSet presAssocID="{0FCFC3CC-D440-4DA8-A315-EFF13FBA2271}" presName="spaceRect" presStyleCnt="0"/>
      <dgm:spPr/>
    </dgm:pt>
    <dgm:pt modelId="{91D304B0-4944-46D3-985B-86E74C79ED2D}" type="pres">
      <dgm:prSet presAssocID="{0FCFC3CC-D440-4DA8-A315-EFF13FBA2271}" presName="textRect" presStyleLbl="revTx" presStyleIdx="1" presStyleCnt="4">
        <dgm:presLayoutVars>
          <dgm:chMax val="1"/>
          <dgm:chPref val="1"/>
        </dgm:presLayoutVars>
      </dgm:prSet>
      <dgm:spPr/>
    </dgm:pt>
    <dgm:pt modelId="{44988225-4E5E-4A38-8F2F-A115B1EA1685}" type="pres">
      <dgm:prSet presAssocID="{C32962D0-A3EF-44C2-B992-B7BF29FE07F5}" presName="sibTrans" presStyleLbl="sibTrans2D1" presStyleIdx="0" presStyleCnt="0"/>
      <dgm:spPr/>
    </dgm:pt>
    <dgm:pt modelId="{EBEF1043-C044-44B9-B989-92A8D25C8DE1}" type="pres">
      <dgm:prSet presAssocID="{70C4D6CF-812E-4D83-8937-DE0AA49A79DF}" presName="compNode" presStyleCnt="0"/>
      <dgm:spPr/>
    </dgm:pt>
    <dgm:pt modelId="{9DC7975F-C49A-48D0-95B3-C029647CEE38}" type="pres">
      <dgm:prSet presAssocID="{70C4D6CF-812E-4D83-8937-DE0AA49A79DF}" presName="iconBgRect" presStyleLbl="bgShp" presStyleIdx="2" presStyleCnt="4"/>
      <dgm:spPr/>
    </dgm:pt>
    <dgm:pt modelId="{F5DE51F0-44F8-4B8A-809C-A0BD86E9F414}" type="pres">
      <dgm:prSet presAssocID="{70C4D6CF-812E-4D83-8937-DE0AA49A79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FC3AD6C-4033-4539-87FA-F5E10B2D7208}" type="pres">
      <dgm:prSet presAssocID="{70C4D6CF-812E-4D83-8937-DE0AA49A79DF}" presName="spaceRect" presStyleCnt="0"/>
      <dgm:spPr/>
    </dgm:pt>
    <dgm:pt modelId="{1B644D1A-7B61-4EE9-B11E-E7667B7AA70B}" type="pres">
      <dgm:prSet presAssocID="{70C4D6CF-812E-4D83-8937-DE0AA49A79DF}" presName="textRect" presStyleLbl="revTx" presStyleIdx="2" presStyleCnt="4">
        <dgm:presLayoutVars>
          <dgm:chMax val="1"/>
          <dgm:chPref val="1"/>
        </dgm:presLayoutVars>
      </dgm:prSet>
      <dgm:spPr/>
    </dgm:pt>
    <dgm:pt modelId="{FE93C713-B64C-40B3-BDCD-AB6C991E308E}" type="pres">
      <dgm:prSet presAssocID="{751B27CF-2664-4785-B154-491265A823EA}" presName="sibTrans" presStyleLbl="sibTrans2D1" presStyleIdx="0" presStyleCnt="0"/>
      <dgm:spPr/>
    </dgm:pt>
    <dgm:pt modelId="{85DEF3F9-12EF-4961-87D2-39D900F28293}" type="pres">
      <dgm:prSet presAssocID="{041A57CE-DCCA-44FE-8398-A28C63D6F51A}" presName="compNode" presStyleCnt="0"/>
      <dgm:spPr/>
    </dgm:pt>
    <dgm:pt modelId="{C13F74E7-7121-4B22-8435-47B9196F3B94}" type="pres">
      <dgm:prSet presAssocID="{041A57CE-DCCA-44FE-8398-A28C63D6F51A}" presName="iconBgRect" presStyleLbl="bgShp" presStyleIdx="3" presStyleCnt="4"/>
      <dgm:spPr/>
    </dgm:pt>
    <dgm:pt modelId="{99678EBD-5489-4E69-BDB7-1F1219540A7D}" type="pres">
      <dgm:prSet presAssocID="{041A57CE-DCCA-44FE-8398-A28C63D6F5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F2EF73C-47ED-483E-A432-018BB2F06C8A}" type="pres">
      <dgm:prSet presAssocID="{041A57CE-DCCA-44FE-8398-A28C63D6F51A}" presName="spaceRect" presStyleCnt="0"/>
      <dgm:spPr/>
    </dgm:pt>
    <dgm:pt modelId="{7C8FCC89-2A0F-4016-A63D-85BA3142CC4A}" type="pres">
      <dgm:prSet presAssocID="{041A57CE-DCCA-44FE-8398-A28C63D6F5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432121-B849-4D6C-B839-9B7B6F710390}" type="presOf" srcId="{E2E3DEB5-39C0-4710-A589-44CEF902226A}" destId="{E1DB5F05-1EC3-40E0-8682-276B5B34DE43}" srcOrd="0" destOrd="0" presId="urn:microsoft.com/office/officeart/2018/2/layout/IconCircleList"/>
    <dgm:cxn modelId="{1364536D-7F36-4144-A302-9EE0DE2496B5}" type="presOf" srcId="{8112D70E-9264-40C2-BC21-B9D5E994D793}" destId="{AFF4844B-E77E-4560-8230-3DC8E7E974E3}" srcOrd="0" destOrd="0" presId="urn:microsoft.com/office/officeart/2018/2/layout/IconCircleList"/>
    <dgm:cxn modelId="{B80B2953-90E8-4592-B370-25DD82492BA2}" srcId="{8112D70E-9264-40C2-BC21-B9D5E994D793}" destId="{0FCFC3CC-D440-4DA8-A315-EFF13FBA2271}" srcOrd="1" destOrd="0" parTransId="{3BC17030-565F-47D0-98CB-93D1CEAE6478}" sibTransId="{C32962D0-A3EF-44C2-B992-B7BF29FE07F5}"/>
    <dgm:cxn modelId="{43CCDA76-35F8-4B45-A2E1-9BBF7EFB0D77}" type="presOf" srcId="{041A57CE-DCCA-44FE-8398-A28C63D6F51A}" destId="{7C8FCC89-2A0F-4016-A63D-85BA3142CC4A}" srcOrd="0" destOrd="0" presId="urn:microsoft.com/office/officeart/2018/2/layout/IconCircleList"/>
    <dgm:cxn modelId="{15D2B38A-13B8-4234-B34F-08AC91F26051}" type="presOf" srcId="{751B27CF-2664-4785-B154-491265A823EA}" destId="{FE93C713-B64C-40B3-BDCD-AB6C991E308E}" srcOrd="0" destOrd="0" presId="urn:microsoft.com/office/officeart/2018/2/layout/IconCircleList"/>
    <dgm:cxn modelId="{DF01609A-7165-40FD-9631-0951EFE0146D}" srcId="{8112D70E-9264-40C2-BC21-B9D5E994D793}" destId="{E2E3DEB5-39C0-4710-A589-44CEF902226A}" srcOrd="0" destOrd="0" parTransId="{1996570E-9D64-4567-90C7-171F28EC203D}" sibTransId="{753CF201-0128-4A6B-90FB-1D633523F629}"/>
    <dgm:cxn modelId="{DA7E0B9E-A029-4D10-AAAE-8FECFE8381A8}" srcId="{8112D70E-9264-40C2-BC21-B9D5E994D793}" destId="{70C4D6CF-812E-4D83-8937-DE0AA49A79DF}" srcOrd="2" destOrd="0" parTransId="{9C4061FA-75A4-4252-BE4D-BAFA83E6A541}" sibTransId="{751B27CF-2664-4785-B154-491265A823EA}"/>
    <dgm:cxn modelId="{36303DC4-5DA9-4689-BE08-51041FED1F33}" type="presOf" srcId="{C32962D0-A3EF-44C2-B992-B7BF29FE07F5}" destId="{44988225-4E5E-4A38-8F2F-A115B1EA1685}" srcOrd="0" destOrd="0" presId="urn:microsoft.com/office/officeart/2018/2/layout/IconCircleList"/>
    <dgm:cxn modelId="{3CB16AE2-AEC3-41F8-94B3-5B95845766EE}" type="presOf" srcId="{70C4D6CF-812E-4D83-8937-DE0AA49A79DF}" destId="{1B644D1A-7B61-4EE9-B11E-E7667B7AA70B}" srcOrd="0" destOrd="0" presId="urn:microsoft.com/office/officeart/2018/2/layout/IconCircleList"/>
    <dgm:cxn modelId="{3D57C3E6-5F10-4BA9-B885-A380AED35EA8}" srcId="{8112D70E-9264-40C2-BC21-B9D5E994D793}" destId="{041A57CE-DCCA-44FE-8398-A28C63D6F51A}" srcOrd="3" destOrd="0" parTransId="{BA875E13-20D2-42E3-BC75-7437C5CAB0DC}" sibTransId="{17890E62-7CB4-49F3-9B28-7E16EF1BC1D8}"/>
    <dgm:cxn modelId="{883FB7EC-0BCD-497D-A482-45D01C06E3BA}" type="presOf" srcId="{753CF201-0128-4A6B-90FB-1D633523F629}" destId="{B2859814-B589-4510-9CB9-30C46DD79BA1}" srcOrd="0" destOrd="0" presId="urn:microsoft.com/office/officeart/2018/2/layout/IconCircleList"/>
    <dgm:cxn modelId="{2AB4E8FF-A1E9-4851-B9DB-818B88720E3D}" type="presOf" srcId="{0FCFC3CC-D440-4DA8-A315-EFF13FBA2271}" destId="{91D304B0-4944-46D3-985B-86E74C79ED2D}" srcOrd="0" destOrd="0" presId="urn:microsoft.com/office/officeart/2018/2/layout/IconCircleList"/>
    <dgm:cxn modelId="{74B97964-D2A2-449A-8124-6DF4C7E1F8A8}" type="presParOf" srcId="{AFF4844B-E77E-4560-8230-3DC8E7E974E3}" destId="{46EB37CF-B7F3-494E-AC06-ECCB43964D0D}" srcOrd="0" destOrd="0" presId="urn:microsoft.com/office/officeart/2018/2/layout/IconCircleList"/>
    <dgm:cxn modelId="{5D988140-6F04-4A59-A68F-FAE05B8660EF}" type="presParOf" srcId="{46EB37CF-B7F3-494E-AC06-ECCB43964D0D}" destId="{BAD4E27C-7A4F-470D-A797-3BC8949610FA}" srcOrd="0" destOrd="0" presId="urn:microsoft.com/office/officeart/2018/2/layout/IconCircleList"/>
    <dgm:cxn modelId="{93574B74-163F-4E19-BAB1-5F48CF61CE1D}" type="presParOf" srcId="{BAD4E27C-7A4F-470D-A797-3BC8949610FA}" destId="{F8E277A4-1D9C-4114-8CA2-BD44FAF22F25}" srcOrd="0" destOrd="0" presId="urn:microsoft.com/office/officeart/2018/2/layout/IconCircleList"/>
    <dgm:cxn modelId="{0DB0EA36-CCF9-4C8E-84EC-A3F0BB3CDA79}" type="presParOf" srcId="{BAD4E27C-7A4F-470D-A797-3BC8949610FA}" destId="{180A6049-1EA8-434F-83B3-5D39A6E62A3D}" srcOrd="1" destOrd="0" presId="urn:microsoft.com/office/officeart/2018/2/layout/IconCircleList"/>
    <dgm:cxn modelId="{555D6ED6-BE77-4303-ACB2-DC24E17B4465}" type="presParOf" srcId="{BAD4E27C-7A4F-470D-A797-3BC8949610FA}" destId="{C2CA02E9-1C9A-4622-8C7A-6A48A4652DDF}" srcOrd="2" destOrd="0" presId="urn:microsoft.com/office/officeart/2018/2/layout/IconCircleList"/>
    <dgm:cxn modelId="{D4AF2EC3-7ABF-4B57-9557-C3733E426E6C}" type="presParOf" srcId="{BAD4E27C-7A4F-470D-A797-3BC8949610FA}" destId="{E1DB5F05-1EC3-40E0-8682-276B5B34DE43}" srcOrd="3" destOrd="0" presId="urn:microsoft.com/office/officeart/2018/2/layout/IconCircleList"/>
    <dgm:cxn modelId="{DBB3FCA4-C226-47CC-800E-3522B045054F}" type="presParOf" srcId="{46EB37CF-B7F3-494E-AC06-ECCB43964D0D}" destId="{B2859814-B589-4510-9CB9-30C46DD79BA1}" srcOrd="1" destOrd="0" presId="urn:microsoft.com/office/officeart/2018/2/layout/IconCircleList"/>
    <dgm:cxn modelId="{5E198CD9-4FDE-4FB9-978B-39D9A88A2F55}" type="presParOf" srcId="{46EB37CF-B7F3-494E-AC06-ECCB43964D0D}" destId="{F4098C48-F5FE-46A0-9638-5E72A592A126}" srcOrd="2" destOrd="0" presId="urn:microsoft.com/office/officeart/2018/2/layout/IconCircleList"/>
    <dgm:cxn modelId="{BE5B7F86-99A8-49E5-BBDD-C939B679872C}" type="presParOf" srcId="{F4098C48-F5FE-46A0-9638-5E72A592A126}" destId="{74DDA549-5BAA-4BEB-BF2F-3394EF335C30}" srcOrd="0" destOrd="0" presId="urn:microsoft.com/office/officeart/2018/2/layout/IconCircleList"/>
    <dgm:cxn modelId="{6A418980-32E9-4947-8133-95F3BD43CAF4}" type="presParOf" srcId="{F4098C48-F5FE-46A0-9638-5E72A592A126}" destId="{A3600D8F-4C29-4D8A-AB82-F38CE50EA935}" srcOrd="1" destOrd="0" presId="urn:microsoft.com/office/officeart/2018/2/layout/IconCircleList"/>
    <dgm:cxn modelId="{862AD3E5-7066-49CC-8C2C-1A4053D00D1A}" type="presParOf" srcId="{F4098C48-F5FE-46A0-9638-5E72A592A126}" destId="{477F2B85-F872-43FB-8C70-53511C237A03}" srcOrd="2" destOrd="0" presId="urn:microsoft.com/office/officeart/2018/2/layout/IconCircleList"/>
    <dgm:cxn modelId="{F3D7A140-C36F-4A6D-8B69-987956192A68}" type="presParOf" srcId="{F4098C48-F5FE-46A0-9638-5E72A592A126}" destId="{91D304B0-4944-46D3-985B-86E74C79ED2D}" srcOrd="3" destOrd="0" presId="urn:microsoft.com/office/officeart/2018/2/layout/IconCircleList"/>
    <dgm:cxn modelId="{4240A12B-3404-47CD-BA49-E5F3DB0E6F92}" type="presParOf" srcId="{46EB37CF-B7F3-494E-AC06-ECCB43964D0D}" destId="{44988225-4E5E-4A38-8F2F-A115B1EA1685}" srcOrd="3" destOrd="0" presId="urn:microsoft.com/office/officeart/2018/2/layout/IconCircleList"/>
    <dgm:cxn modelId="{4F1BAAE4-AB15-4E6C-9B9A-16D08F13FAB4}" type="presParOf" srcId="{46EB37CF-B7F3-494E-AC06-ECCB43964D0D}" destId="{EBEF1043-C044-44B9-B989-92A8D25C8DE1}" srcOrd="4" destOrd="0" presId="urn:microsoft.com/office/officeart/2018/2/layout/IconCircleList"/>
    <dgm:cxn modelId="{982360B4-24BC-4078-8989-E0129EE17F07}" type="presParOf" srcId="{EBEF1043-C044-44B9-B989-92A8D25C8DE1}" destId="{9DC7975F-C49A-48D0-95B3-C029647CEE38}" srcOrd="0" destOrd="0" presId="urn:microsoft.com/office/officeart/2018/2/layout/IconCircleList"/>
    <dgm:cxn modelId="{3FF2018D-28BF-42A4-929B-4F809E9BFA51}" type="presParOf" srcId="{EBEF1043-C044-44B9-B989-92A8D25C8DE1}" destId="{F5DE51F0-44F8-4B8A-809C-A0BD86E9F414}" srcOrd="1" destOrd="0" presId="urn:microsoft.com/office/officeart/2018/2/layout/IconCircleList"/>
    <dgm:cxn modelId="{D3DC1A9C-FAB3-46DA-A9B9-FAD200A378A0}" type="presParOf" srcId="{EBEF1043-C044-44B9-B989-92A8D25C8DE1}" destId="{7FC3AD6C-4033-4539-87FA-F5E10B2D7208}" srcOrd="2" destOrd="0" presId="urn:microsoft.com/office/officeart/2018/2/layout/IconCircleList"/>
    <dgm:cxn modelId="{ECF805DB-7240-44B5-A97D-CA2FC2B829AF}" type="presParOf" srcId="{EBEF1043-C044-44B9-B989-92A8D25C8DE1}" destId="{1B644D1A-7B61-4EE9-B11E-E7667B7AA70B}" srcOrd="3" destOrd="0" presId="urn:microsoft.com/office/officeart/2018/2/layout/IconCircleList"/>
    <dgm:cxn modelId="{E1163CCE-786E-4064-963B-0F68FF7142DC}" type="presParOf" srcId="{46EB37CF-B7F3-494E-AC06-ECCB43964D0D}" destId="{FE93C713-B64C-40B3-BDCD-AB6C991E308E}" srcOrd="5" destOrd="0" presId="urn:microsoft.com/office/officeart/2018/2/layout/IconCircleList"/>
    <dgm:cxn modelId="{ADC78BB2-FD30-463F-B3A7-0D65F93FB7DF}" type="presParOf" srcId="{46EB37CF-B7F3-494E-AC06-ECCB43964D0D}" destId="{85DEF3F9-12EF-4961-87D2-39D900F28293}" srcOrd="6" destOrd="0" presId="urn:microsoft.com/office/officeart/2018/2/layout/IconCircleList"/>
    <dgm:cxn modelId="{D16C299D-D8A7-4728-A9FA-387DDDFE0B01}" type="presParOf" srcId="{85DEF3F9-12EF-4961-87D2-39D900F28293}" destId="{C13F74E7-7121-4B22-8435-47B9196F3B94}" srcOrd="0" destOrd="0" presId="urn:microsoft.com/office/officeart/2018/2/layout/IconCircleList"/>
    <dgm:cxn modelId="{B076A545-7F36-47A0-952C-D24B9CD9C0B8}" type="presParOf" srcId="{85DEF3F9-12EF-4961-87D2-39D900F28293}" destId="{99678EBD-5489-4E69-BDB7-1F1219540A7D}" srcOrd="1" destOrd="0" presId="urn:microsoft.com/office/officeart/2018/2/layout/IconCircleList"/>
    <dgm:cxn modelId="{42603BD6-BEC0-4052-943B-F50BA329FE10}" type="presParOf" srcId="{85DEF3F9-12EF-4961-87D2-39D900F28293}" destId="{8F2EF73C-47ED-483E-A432-018BB2F06C8A}" srcOrd="2" destOrd="0" presId="urn:microsoft.com/office/officeart/2018/2/layout/IconCircleList"/>
    <dgm:cxn modelId="{7782E089-CACF-4DE0-91D9-96EE523E6990}" type="presParOf" srcId="{85DEF3F9-12EF-4961-87D2-39D900F28293}" destId="{7C8FCC89-2A0F-4016-A63D-85BA3142CC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EDB6A-0602-4B7F-AC3E-C442138F2F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9D227-F24B-455D-9C89-0BAF9BF1B5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Knowledge on handling the voice data.</a:t>
          </a:r>
        </a:p>
      </dgm:t>
    </dgm:pt>
    <dgm:pt modelId="{FCE250C4-D159-4525-9F25-5851FB09F28C}" type="parTrans" cxnId="{167887AF-B457-4CB6-BFD7-156ACD597687}">
      <dgm:prSet/>
      <dgm:spPr/>
      <dgm:t>
        <a:bodyPr/>
        <a:lstStyle/>
        <a:p>
          <a:endParaRPr lang="en-US" sz="1600"/>
        </a:p>
      </dgm:t>
    </dgm:pt>
    <dgm:pt modelId="{22DD1BE8-F299-4A4D-BDDB-C6E76B6ACF39}" type="sibTrans" cxnId="{167887AF-B457-4CB6-BFD7-156ACD597687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2ADB315A-1545-4774-8F8D-FC509B2B8A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Preprocessing and cleaning of audio waveforms.</a:t>
          </a:r>
        </a:p>
      </dgm:t>
    </dgm:pt>
    <dgm:pt modelId="{C786C4BA-2159-44AD-88FD-0695CC929159}" type="parTrans" cxnId="{EC276480-57E7-4966-8DD4-4C876383247E}">
      <dgm:prSet/>
      <dgm:spPr/>
      <dgm:t>
        <a:bodyPr/>
        <a:lstStyle/>
        <a:p>
          <a:endParaRPr lang="en-US" sz="1600"/>
        </a:p>
      </dgm:t>
    </dgm:pt>
    <dgm:pt modelId="{4E4938E2-D54E-4F37-ADEA-0456052936B3}" type="sibTrans" cxnId="{EC276480-57E7-4966-8DD4-4C876383247E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88DFB894-737C-4F96-9202-B908848A19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Analysis of spectrograms.</a:t>
          </a:r>
        </a:p>
      </dgm:t>
    </dgm:pt>
    <dgm:pt modelId="{A7419EB3-A3BF-425E-8EA1-3C0BD1A56D7C}" type="parTrans" cxnId="{25A659EC-04D5-44DE-AC70-F497150D06E1}">
      <dgm:prSet/>
      <dgm:spPr/>
      <dgm:t>
        <a:bodyPr/>
        <a:lstStyle/>
        <a:p>
          <a:endParaRPr lang="en-US" sz="1600"/>
        </a:p>
      </dgm:t>
    </dgm:pt>
    <dgm:pt modelId="{4E8F9534-EB71-4DC9-8809-F23675B761E0}" type="sibTrans" cxnId="{25A659EC-04D5-44DE-AC70-F497150D06E1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D680528A-82D6-4CBE-9570-90666ABEF8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Audio feature extraction.</a:t>
          </a:r>
        </a:p>
      </dgm:t>
    </dgm:pt>
    <dgm:pt modelId="{41DE9605-3D87-47D8-8594-733D3F949A6E}" type="parTrans" cxnId="{BE875615-E4B1-440E-9C69-4614C696740C}">
      <dgm:prSet/>
      <dgm:spPr/>
      <dgm:t>
        <a:bodyPr/>
        <a:lstStyle/>
        <a:p>
          <a:endParaRPr lang="en-US" sz="1600"/>
        </a:p>
      </dgm:t>
    </dgm:pt>
    <dgm:pt modelId="{2981D99F-8FD0-4E65-B1F6-44C677C110CD}" type="sibTrans" cxnId="{BE875615-E4B1-440E-9C69-4614C696740C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0F201498-461D-403C-9ABA-30FFB06B30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Feature importance corresponding to audio wave with respect to the problem.</a:t>
          </a:r>
        </a:p>
      </dgm:t>
    </dgm:pt>
    <dgm:pt modelId="{16F6969F-C4D1-4D7B-ADBA-1C13C4D4021D}" type="parTrans" cxnId="{E36DB458-10F8-473D-AF90-F7954584D86A}">
      <dgm:prSet/>
      <dgm:spPr/>
      <dgm:t>
        <a:bodyPr/>
        <a:lstStyle/>
        <a:p>
          <a:endParaRPr lang="en-US" sz="1600"/>
        </a:p>
      </dgm:t>
    </dgm:pt>
    <dgm:pt modelId="{D05ACA06-4D2E-4D65-84BB-6EA5F0DB7701}" type="sibTrans" cxnId="{E36DB458-10F8-473D-AF90-F7954584D86A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6E25174B-7631-45FF-ACB6-F58B99F4AD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Various classification models including ensemble methods.</a:t>
          </a:r>
        </a:p>
      </dgm:t>
    </dgm:pt>
    <dgm:pt modelId="{60D0A8C0-9CF8-4017-AC68-C1DDABE8F800}" type="parTrans" cxnId="{5E81CB7D-643A-4775-AA07-0C520D510B2C}">
      <dgm:prSet/>
      <dgm:spPr/>
      <dgm:t>
        <a:bodyPr/>
        <a:lstStyle/>
        <a:p>
          <a:endParaRPr lang="en-US" sz="1600"/>
        </a:p>
      </dgm:t>
    </dgm:pt>
    <dgm:pt modelId="{690628A5-CC89-4705-8D45-F75CC8F6E318}" type="sibTrans" cxnId="{5E81CB7D-643A-4775-AA07-0C520D510B2C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686E2778-9745-4634-9C7D-B8C1DAC390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Building Neural Networks and understanding the loss functions and optimizers.</a:t>
          </a:r>
        </a:p>
      </dgm:t>
    </dgm:pt>
    <dgm:pt modelId="{EEB324E1-E327-43CA-ACC1-1E8426B13B95}" type="parTrans" cxnId="{E996FF13-4626-4987-8FFE-F9A8A3178711}">
      <dgm:prSet/>
      <dgm:spPr/>
      <dgm:t>
        <a:bodyPr/>
        <a:lstStyle/>
        <a:p>
          <a:endParaRPr lang="en-US" sz="1600"/>
        </a:p>
      </dgm:t>
    </dgm:pt>
    <dgm:pt modelId="{23DC74D6-5ABD-46F1-8EB8-8E8988667B33}" type="sibTrans" cxnId="{E996FF13-4626-4987-8FFE-F9A8A3178711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0AFFBDC8-4C1E-4985-AE15-DC0E94897F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Deploying the trained models into an application.</a:t>
          </a:r>
        </a:p>
      </dgm:t>
    </dgm:pt>
    <dgm:pt modelId="{6A65779A-7DFE-4DA3-A506-0B38574FB903}" type="parTrans" cxnId="{6FC8C08D-137D-4B76-85B6-D86389305010}">
      <dgm:prSet/>
      <dgm:spPr/>
      <dgm:t>
        <a:bodyPr/>
        <a:lstStyle/>
        <a:p>
          <a:endParaRPr lang="en-US" sz="1600"/>
        </a:p>
      </dgm:t>
    </dgm:pt>
    <dgm:pt modelId="{FB4F8E15-5074-41B0-8690-651E2E53C3B7}" type="sibTrans" cxnId="{6FC8C08D-137D-4B76-85B6-D86389305010}">
      <dgm:prSet/>
      <dgm:spPr/>
      <dgm:t>
        <a:bodyPr/>
        <a:lstStyle/>
        <a:p>
          <a:endParaRPr lang="en-US" sz="1600"/>
        </a:p>
      </dgm:t>
    </dgm:pt>
    <dgm:pt modelId="{A3F7FF30-CFE1-4309-B6B4-AC32035D189B}" type="pres">
      <dgm:prSet presAssocID="{81DEDB6A-0602-4B7F-AC3E-C442138F2F83}" presName="root" presStyleCnt="0">
        <dgm:presLayoutVars>
          <dgm:dir/>
          <dgm:resizeHandles val="exact"/>
        </dgm:presLayoutVars>
      </dgm:prSet>
      <dgm:spPr/>
    </dgm:pt>
    <dgm:pt modelId="{14CF89B0-639C-43DA-AADA-53B040358254}" type="pres">
      <dgm:prSet presAssocID="{81DEDB6A-0602-4B7F-AC3E-C442138F2F83}" presName="container" presStyleCnt="0">
        <dgm:presLayoutVars>
          <dgm:dir/>
          <dgm:resizeHandles val="exact"/>
        </dgm:presLayoutVars>
      </dgm:prSet>
      <dgm:spPr/>
    </dgm:pt>
    <dgm:pt modelId="{76FF2A8E-DD4F-4852-AE4E-3E8F0AD7F580}" type="pres">
      <dgm:prSet presAssocID="{A999D227-F24B-455D-9C89-0BAF9BF1B530}" presName="compNode" presStyleCnt="0"/>
      <dgm:spPr/>
    </dgm:pt>
    <dgm:pt modelId="{70E9B26B-C5EE-451B-B4A3-0CC21D5409A5}" type="pres">
      <dgm:prSet presAssocID="{A999D227-F24B-455D-9C89-0BAF9BF1B530}" presName="iconBgRect" presStyleLbl="bgShp" presStyleIdx="0" presStyleCnt="8"/>
      <dgm:spPr/>
    </dgm:pt>
    <dgm:pt modelId="{0F4F1232-47FA-474C-97D8-7D364B03028D}" type="pres">
      <dgm:prSet presAssocID="{A999D227-F24B-455D-9C89-0BAF9BF1B53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A366D30-81DD-4A66-BE82-EA921DEFE144}" type="pres">
      <dgm:prSet presAssocID="{A999D227-F24B-455D-9C89-0BAF9BF1B530}" presName="spaceRect" presStyleCnt="0"/>
      <dgm:spPr/>
    </dgm:pt>
    <dgm:pt modelId="{FFE97AFA-2F55-4500-A64D-445DC82FE9C6}" type="pres">
      <dgm:prSet presAssocID="{A999D227-F24B-455D-9C89-0BAF9BF1B530}" presName="textRect" presStyleLbl="revTx" presStyleIdx="0" presStyleCnt="8">
        <dgm:presLayoutVars>
          <dgm:chMax val="1"/>
          <dgm:chPref val="1"/>
        </dgm:presLayoutVars>
      </dgm:prSet>
      <dgm:spPr/>
    </dgm:pt>
    <dgm:pt modelId="{4A793126-D95F-4827-B3BD-FEF13ECA6F3D}" type="pres">
      <dgm:prSet presAssocID="{22DD1BE8-F299-4A4D-BDDB-C6E76B6ACF39}" presName="sibTrans" presStyleLbl="sibTrans2D1" presStyleIdx="0" presStyleCnt="0"/>
      <dgm:spPr/>
    </dgm:pt>
    <dgm:pt modelId="{61C969B0-BB8D-457A-933C-9D2A27648A0D}" type="pres">
      <dgm:prSet presAssocID="{2ADB315A-1545-4774-8F8D-FC509B2B8AD4}" presName="compNode" presStyleCnt="0"/>
      <dgm:spPr/>
    </dgm:pt>
    <dgm:pt modelId="{219288C2-995A-4096-A12A-5CCAC35B24A1}" type="pres">
      <dgm:prSet presAssocID="{2ADB315A-1545-4774-8F8D-FC509B2B8AD4}" presName="iconBgRect" presStyleLbl="bgShp" presStyleIdx="1" presStyleCnt="8"/>
      <dgm:spPr/>
    </dgm:pt>
    <dgm:pt modelId="{374331C8-18EA-42E7-A9E7-016F9BDD5D49}" type="pres">
      <dgm:prSet presAssocID="{2ADB315A-1545-4774-8F8D-FC509B2B8AD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6F37CFE4-3829-41B4-9F07-3F5BBED43FE8}" type="pres">
      <dgm:prSet presAssocID="{2ADB315A-1545-4774-8F8D-FC509B2B8AD4}" presName="spaceRect" presStyleCnt="0"/>
      <dgm:spPr/>
    </dgm:pt>
    <dgm:pt modelId="{AF24E2A5-3565-4A4C-8C62-1F09C10CA4D2}" type="pres">
      <dgm:prSet presAssocID="{2ADB315A-1545-4774-8F8D-FC509B2B8AD4}" presName="textRect" presStyleLbl="revTx" presStyleIdx="1" presStyleCnt="8">
        <dgm:presLayoutVars>
          <dgm:chMax val="1"/>
          <dgm:chPref val="1"/>
        </dgm:presLayoutVars>
      </dgm:prSet>
      <dgm:spPr/>
    </dgm:pt>
    <dgm:pt modelId="{CBAA05E8-8535-4F4D-B929-6D84E5BF3715}" type="pres">
      <dgm:prSet presAssocID="{4E4938E2-D54E-4F37-ADEA-0456052936B3}" presName="sibTrans" presStyleLbl="sibTrans2D1" presStyleIdx="0" presStyleCnt="0"/>
      <dgm:spPr/>
    </dgm:pt>
    <dgm:pt modelId="{DA11DBA3-7DF9-46CC-B3C8-FAA5D7A3D62C}" type="pres">
      <dgm:prSet presAssocID="{88DFB894-737C-4F96-9202-B908848A199E}" presName="compNode" presStyleCnt="0"/>
      <dgm:spPr/>
    </dgm:pt>
    <dgm:pt modelId="{167AF84A-44E1-446F-BDF6-A20AA49932B3}" type="pres">
      <dgm:prSet presAssocID="{88DFB894-737C-4F96-9202-B908848A199E}" presName="iconBgRect" presStyleLbl="bgShp" presStyleIdx="2" presStyleCnt="8"/>
      <dgm:spPr/>
    </dgm:pt>
    <dgm:pt modelId="{1FEC64D4-2F06-431F-A0D3-8D53863FE7E5}" type="pres">
      <dgm:prSet presAssocID="{88DFB894-737C-4F96-9202-B908848A199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7C3D9C-441A-49EA-B1B1-DE636CBC4226}" type="pres">
      <dgm:prSet presAssocID="{88DFB894-737C-4F96-9202-B908848A199E}" presName="spaceRect" presStyleCnt="0"/>
      <dgm:spPr/>
    </dgm:pt>
    <dgm:pt modelId="{B4F03424-54E7-49BD-9472-FDC4F5B31905}" type="pres">
      <dgm:prSet presAssocID="{88DFB894-737C-4F96-9202-B908848A199E}" presName="textRect" presStyleLbl="revTx" presStyleIdx="2" presStyleCnt="8">
        <dgm:presLayoutVars>
          <dgm:chMax val="1"/>
          <dgm:chPref val="1"/>
        </dgm:presLayoutVars>
      </dgm:prSet>
      <dgm:spPr/>
    </dgm:pt>
    <dgm:pt modelId="{6BA612F4-73DE-40A6-A2A7-F86DADF6752E}" type="pres">
      <dgm:prSet presAssocID="{4E8F9534-EB71-4DC9-8809-F23675B761E0}" presName="sibTrans" presStyleLbl="sibTrans2D1" presStyleIdx="0" presStyleCnt="0"/>
      <dgm:spPr/>
    </dgm:pt>
    <dgm:pt modelId="{A05C051D-8118-4F37-A9CE-B8F241872E50}" type="pres">
      <dgm:prSet presAssocID="{D680528A-82D6-4CBE-9570-90666ABEF8EE}" presName="compNode" presStyleCnt="0"/>
      <dgm:spPr/>
    </dgm:pt>
    <dgm:pt modelId="{ED489F67-97A8-4EAF-A72D-D505F5E99129}" type="pres">
      <dgm:prSet presAssocID="{D680528A-82D6-4CBE-9570-90666ABEF8EE}" presName="iconBgRect" presStyleLbl="bgShp" presStyleIdx="3" presStyleCnt="8"/>
      <dgm:spPr/>
    </dgm:pt>
    <dgm:pt modelId="{F3BFF694-EB08-4995-A324-627C00F70738}" type="pres">
      <dgm:prSet presAssocID="{D680528A-82D6-4CBE-9570-90666ABEF8E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EB66E01-1C38-439F-B070-DC6BAAB58124}" type="pres">
      <dgm:prSet presAssocID="{D680528A-82D6-4CBE-9570-90666ABEF8EE}" presName="spaceRect" presStyleCnt="0"/>
      <dgm:spPr/>
    </dgm:pt>
    <dgm:pt modelId="{280ED82D-2DF7-406E-B58E-63E24834A8CD}" type="pres">
      <dgm:prSet presAssocID="{D680528A-82D6-4CBE-9570-90666ABEF8EE}" presName="textRect" presStyleLbl="revTx" presStyleIdx="3" presStyleCnt="8">
        <dgm:presLayoutVars>
          <dgm:chMax val="1"/>
          <dgm:chPref val="1"/>
        </dgm:presLayoutVars>
      </dgm:prSet>
      <dgm:spPr/>
    </dgm:pt>
    <dgm:pt modelId="{622913D2-23A9-41A0-B2CA-1DB93E8A864C}" type="pres">
      <dgm:prSet presAssocID="{2981D99F-8FD0-4E65-B1F6-44C677C110CD}" presName="sibTrans" presStyleLbl="sibTrans2D1" presStyleIdx="0" presStyleCnt="0"/>
      <dgm:spPr/>
    </dgm:pt>
    <dgm:pt modelId="{D4FCFEAF-23DD-4EFB-A9E0-EEE72739A981}" type="pres">
      <dgm:prSet presAssocID="{0F201498-461D-403C-9ABA-30FFB06B3046}" presName="compNode" presStyleCnt="0"/>
      <dgm:spPr/>
    </dgm:pt>
    <dgm:pt modelId="{A9F1EF11-F453-486E-B9A6-3C483310C1BF}" type="pres">
      <dgm:prSet presAssocID="{0F201498-461D-403C-9ABA-30FFB06B3046}" presName="iconBgRect" presStyleLbl="bgShp" presStyleIdx="4" presStyleCnt="8"/>
      <dgm:spPr/>
    </dgm:pt>
    <dgm:pt modelId="{931C7D37-8B8A-4E95-A66C-4080D82CF502}" type="pres">
      <dgm:prSet presAssocID="{0F201498-461D-403C-9ABA-30FFB06B304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A689D0B3-61EE-464A-8601-14794A5F63DA}" type="pres">
      <dgm:prSet presAssocID="{0F201498-461D-403C-9ABA-30FFB06B3046}" presName="spaceRect" presStyleCnt="0"/>
      <dgm:spPr/>
    </dgm:pt>
    <dgm:pt modelId="{DD3E3455-3B22-48B5-9564-AAA1E278F0C4}" type="pres">
      <dgm:prSet presAssocID="{0F201498-461D-403C-9ABA-30FFB06B3046}" presName="textRect" presStyleLbl="revTx" presStyleIdx="4" presStyleCnt="8" custScaleY="202320">
        <dgm:presLayoutVars>
          <dgm:chMax val="1"/>
          <dgm:chPref val="1"/>
        </dgm:presLayoutVars>
      </dgm:prSet>
      <dgm:spPr/>
    </dgm:pt>
    <dgm:pt modelId="{08ADEFFD-33DD-4A71-A37D-6ED80845C373}" type="pres">
      <dgm:prSet presAssocID="{D05ACA06-4D2E-4D65-84BB-6EA5F0DB7701}" presName="sibTrans" presStyleLbl="sibTrans2D1" presStyleIdx="0" presStyleCnt="0"/>
      <dgm:spPr/>
    </dgm:pt>
    <dgm:pt modelId="{AA5FD477-1300-48E7-A571-F9FD46D35F0A}" type="pres">
      <dgm:prSet presAssocID="{6E25174B-7631-45FF-ACB6-F58B99F4ADEE}" presName="compNode" presStyleCnt="0"/>
      <dgm:spPr/>
    </dgm:pt>
    <dgm:pt modelId="{F1C44922-72AA-4315-A066-F8BE6E5F4553}" type="pres">
      <dgm:prSet presAssocID="{6E25174B-7631-45FF-ACB6-F58B99F4ADEE}" presName="iconBgRect" presStyleLbl="bgShp" presStyleIdx="5" presStyleCnt="8"/>
      <dgm:spPr/>
    </dgm:pt>
    <dgm:pt modelId="{7DD087A4-37BA-4779-90AF-34264137A127}" type="pres">
      <dgm:prSet presAssocID="{6E25174B-7631-45FF-ACB6-F58B99F4ADE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BFD6038-E3D9-407E-8E2D-75D3345F9D03}" type="pres">
      <dgm:prSet presAssocID="{6E25174B-7631-45FF-ACB6-F58B99F4ADEE}" presName="spaceRect" presStyleCnt="0"/>
      <dgm:spPr/>
    </dgm:pt>
    <dgm:pt modelId="{734D424A-D641-4F28-AF5C-2370B7FA6E2F}" type="pres">
      <dgm:prSet presAssocID="{6E25174B-7631-45FF-ACB6-F58B99F4ADEE}" presName="textRect" presStyleLbl="revTx" presStyleIdx="5" presStyleCnt="8">
        <dgm:presLayoutVars>
          <dgm:chMax val="1"/>
          <dgm:chPref val="1"/>
        </dgm:presLayoutVars>
      </dgm:prSet>
      <dgm:spPr/>
    </dgm:pt>
    <dgm:pt modelId="{322843B7-A433-4FF2-A531-3D27829FB99D}" type="pres">
      <dgm:prSet presAssocID="{690628A5-CC89-4705-8D45-F75CC8F6E318}" presName="sibTrans" presStyleLbl="sibTrans2D1" presStyleIdx="0" presStyleCnt="0"/>
      <dgm:spPr/>
    </dgm:pt>
    <dgm:pt modelId="{CCE8B746-5811-4AF9-9DD5-68449F760FF5}" type="pres">
      <dgm:prSet presAssocID="{686E2778-9745-4634-9C7D-B8C1DAC390B7}" presName="compNode" presStyleCnt="0"/>
      <dgm:spPr/>
    </dgm:pt>
    <dgm:pt modelId="{18F1BECE-BF14-4F85-8D97-F9050D76C61E}" type="pres">
      <dgm:prSet presAssocID="{686E2778-9745-4634-9C7D-B8C1DAC390B7}" presName="iconBgRect" presStyleLbl="bgShp" presStyleIdx="6" presStyleCnt="8"/>
      <dgm:spPr/>
    </dgm:pt>
    <dgm:pt modelId="{08FD2F10-6C1D-4133-80B3-9C2D0103AB4E}" type="pres">
      <dgm:prSet presAssocID="{686E2778-9745-4634-9C7D-B8C1DAC390B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EF4C866-0446-4BA4-A0E8-2F7A3B6D2A33}" type="pres">
      <dgm:prSet presAssocID="{686E2778-9745-4634-9C7D-B8C1DAC390B7}" presName="spaceRect" presStyleCnt="0"/>
      <dgm:spPr/>
    </dgm:pt>
    <dgm:pt modelId="{006A5571-6723-485D-B0E9-75009352360C}" type="pres">
      <dgm:prSet presAssocID="{686E2778-9745-4634-9C7D-B8C1DAC390B7}" presName="textRect" presStyleLbl="revTx" presStyleIdx="6" presStyleCnt="8">
        <dgm:presLayoutVars>
          <dgm:chMax val="1"/>
          <dgm:chPref val="1"/>
        </dgm:presLayoutVars>
      </dgm:prSet>
      <dgm:spPr/>
    </dgm:pt>
    <dgm:pt modelId="{E0A7AD40-1040-4B1A-8335-508510B7998F}" type="pres">
      <dgm:prSet presAssocID="{23DC74D6-5ABD-46F1-8EB8-8E8988667B33}" presName="sibTrans" presStyleLbl="sibTrans2D1" presStyleIdx="0" presStyleCnt="0"/>
      <dgm:spPr/>
    </dgm:pt>
    <dgm:pt modelId="{78913465-9782-4201-A9C8-CCE4749EE5EE}" type="pres">
      <dgm:prSet presAssocID="{0AFFBDC8-4C1E-4985-AE15-DC0E94897F48}" presName="compNode" presStyleCnt="0"/>
      <dgm:spPr/>
    </dgm:pt>
    <dgm:pt modelId="{E8FBB469-CE87-46DE-8735-1D77C6CDF4A5}" type="pres">
      <dgm:prSet presAssocID="{0AFFBDC8-4C1E-4985-AE15-DC0E94897F48}" presName="iconBgRect" presStyleLbl="bgShp" presStyleIdx="7" presStyleCnt="8"/>
      <dgm:spPr/>
    </dgm:pt>
    <dgm:pt modelId="{88EB8E6E-EB99-4B5B-8D9E-395A76357189}" type="pres">
      <dgm:prSet presAssocID="{0AFFBDC8-4C1E-4985-AE15-DC0E94897F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D4C8FE-2895-47B7-8730-09E4295F8D28}" type="pres">
      <dgm:prSet presAssocID="{0AFFBDC8-4C1E-4985-AE15-DC0E94897F48}" presName="spaceRect" presStyleCnt="0"/>
      <dgm:spPr/>
    </dgm:pt>
    <dgm:pt modelId="{7573BD87-0B7E-4CDF-9AAD-528691F1EAEE}" type="pres">
      <dgm:prSet presAssocID="{0AFFBDC8-4C1E-4985-AE15-DC0E94897F48}" presName="textRect" presStyleLbl="revTx" presStyleIdx="7" presStyleCnt="8" custScaleY="110739">
        <dgm:presLayoutVars>
          <dgm:chMax val="1"/>
          <dgm:chPref val="1"/>
        </dgm:presLayoutVars>
      </dgm:prSet>
      <dgm:spPr/>
    </dgm:pt>
  </dgm:ptLst>
  <dgm:cxnLst>
    <dgm:cxn modelId="{B194C501-4F7D-4D16-B4EF-A69561581121}" type="presOf" srcId="{686E2778-9745-4634-9C7D-B8C1DAC390B7}" destId="{006A5571-6723-485D-B0E9-75009352360C}" srcOrd="0" destOrd="0" presId="urn:microsoft.com/office/officeart/2018/2/layout/IconCircleList"/>
    <dgm:cxn modelId="{E996FF13-4626-4987-8FFE-F9A8A3178711}" srcId="{81DEDB6A-0602-4B7F-AC3E-C442138F2F83}" destId="{686E2778-9745-4634-9C7D-B8C1DAC390B7}" srcOrd="6" destOrd="0" parTransId="{EEB324E1-E327-43CA-ACC1-1E8426B13B95}" sibTransId="{23DC74D6-5ABD-46F1-8EB8-8E8988667B33}"/>
    <dgm:cxn modelId="{BE875615-E4B1-440E-9C69-4614C696740C}" srcId="{81DEDB6A-0602-4B7F-AC3E-C442138F2F83}" destId="{D680528A-82D6-4CBE-9570-90666ABEF8EE}" srcOrd="3" destOrd="0" parTransId="{41DE9605-3D87-47D8-8594-733D3F949A6E}" sibTransId="{2981D99F-8FD0-4E65-B1F6-44C677C110CD}"/>
    <dgm:cxn modelId="{D548962A-96C4-4FB4-BCEF-C493656D0798}" type="presOf" srcId="{D680528A-82D6-4CBE-9570-90666ABEF8EE}" destId="{280ED82D-2DF7-406E-B58E-63E24834A8CD}" srcOrd="0" destOrd="0" presId="urn:microsoft.com/office/officeart/2018/2/layout/IconCircleList"/>
    <dgm:cxn modelId="{C362B12D-7F4C-43CB-A525-C5ADDD0BF07B}" type="presOf" srcId="{2ADB315A-1545-4774-8F8D-FC509B2B8AD4}" destId="{AF24E2A5-3565-4A4C-8C62-1F09C10CA4D2}" srcOrd="0" destOrd="0" presId="urn:microsoft.com/office/officeart/2018/2/layout/IconCircleList"/>
    <dgm:cxn modelId="{05D5D062-9299-4322-BC5E-85D521ADFA47}" type="presOf" srcId="{6E25174B-7631-45FF-ACB6-F58B99F4ADEE}" destId="{734D424A-D641-4F28-AF5C-2370B7FA6E2F}" srcOrd="0" destOrd="0" presId="urn:microsoft.com/office/officeart/2018/2/layout/IconCircleList"/>
    <dgm:cxn modelId="{25835366-E893-4CC8-A30B-049955196755}" type="presOf" srcId="{0F201498-461D-403C-9ABA-30FFB06B3046}" destId="{DD3E3455-3B22-48B5-9564-AAA1E278F0C4}" srcOrd="0" destOrd="0" presId="urn:microsoft.com/office/officeart/2018/2/layout/IconCircleList"/>
    <dgm:cxn modelId="{3BA83E68-CEC3-42A3-B419-5C1590BF32F7}" type="presOf" srcId="{4E8F9534-EB71-4DC9-8809-F23675B761E0}" destId="{6BA612F4-73DE-40A6-A2A7-F86DADF6752E}" srcOrd="0" destOrd="0" presId="urn:microsoft.com/office/officeart/2018/2/layout/IconCircleList"/>
    <dgm:cxn modelId="{7DB5056F-667F-434E-8BCB-E93EC314D1C3}" type="presOf" srcId="{690628A5-CC89-4705-8D45-F75CC8F6E318}" destId="{322843B7-A433-4FF2-A531-3D27829FB99D}" srcOrd="0" destOrd="0" presId="urn:microsoft.com/office/officeart/2018/2/layout/IconCircleList"/>
    <dgm:cxn modelId="{82E5F84F-A92F-4308-8825-3A595F714DA2}" type="presOf" srcId="{88DFB894-737C-4F96-9202-B908848A199E}" destId="{B4F03424-54E7-49BD-9472-FDC4F5B31905}" srcOrd="0" destOrd="0" presId="urn:microsoft.com/office/officeart/2018/2/layout/IconCircleList"/>
    <dgm:cxn modelId="{E36DB458-10F8-473D-AF90-F7954584D86A}" srcId="{81DEDB6A-0602-4B7F-AC3E-C442138F2F83}" destId="{0F201498-461D-403C-9ABA-30FFB06B3046}" srcOrd="4" destOrd="0" parTransId="{16F6969F-C4D1-4D7B-ADBA-1C13C4D4021D}" sibTransId="{D05ACA06-4D2E-4D65-84BB-6EA5F0DB7701}"/>
    <dgm:cxn modelId="{5E81CB7D-643A-4775-AA07-0C520D510B2C}" srcId="{81DEDB6A-0602-4B7F-AC3E-C442138F2F83}" destId="{6E25174B-7631-45FF-ACB6-F58B99F4ADEE}" srcOrd="5" destOrd="0" parTransId="{60D0A8C0-9CF8-4017-AC68-C1DDABE8F800}" sibTransId="{690628A5-CC89-4705-8D45-F75CC8F6E318}"/>
    <dgm:cxn modelId="{EC276480-57E7-4966-8DD4-4C876383247E}" srcId="{81DEDB6A-0602-4B7F-AC3E-C442138F2F83}" destId="{2ADB315A-1545-4774-8F8D-FC509B2B8AD4}" srcOrd="1" destOrd="0" parTransId="{C786C4BA-2159-44AD-88FD-0695CC929159}" sibTransId="{4E4938E2-D54E-4F37-ADEA-0456052936B3}"/>
    <dgm:cxn modelId="{93CE4980-4857-4BE2-A7A3-28F43311F0BB}" type="presOf" srcId="{81DEDB6A-0602-4B7F-AC3E-C442138F2F83}" destId="{A3F7FF30-CFE1-4309-B6B4-AC32035D189B}" srcOrd="0" destOrd="0" presId="urn:microsoft.com/office/officeart/2018/2/layout/IconCircleList"/>
    <dgm:cxn modelId="{6FC8C08D-137D-4B76-85B6-D86389305010}" srcId="{81DEDB6A-0602-4B7F-AC3E-C442138F2F83}" destId="{0AFFBDC8-4C1E-4985-AE15-DC0E94897F48}" srcOrd="7" destOrd="0" parTransId="{6A65779A-7DFE-4DA3-A506-0B38574FB903}" sibTransId="{FB4F8E15-5074-41B0-8690-651E2E53C3B7}"/>
    <dgm:cxn modelId="{AACE738E-C48B-462C-8244-C2843C8DD055}" type="presOf" srcId="{0AFFBDC8-4C1E-4985-AE15-DC0E94897F48}" destId="{7573BD87-0B7E-4CDF-9AAD-528691F1EAEE}" srcOrd="0" destOrd="0" presId="urn:microsoft.com/office/officeart/2018/2/layout/IconCircleList"/>
    <dgm:cxn modelId="{3CB4B29C-0745-4A2F-B5EC-A31C42FFC4B4}" type="presOf" srcId="{22DD1BE8-F299-4A4D-BDDB-C6E76B6ACF39}" destId="{4A793126-D95F-4827-B3BD-FEF13ECA6F3D}" srcOrd="0" destOrd="0" presId="urn:microsoft.com/office/officeart/2018/2/layout/IconCircleList"/>
    <dgm:cxn modelId="{167887AF-B457-4CB6-BFD7-156ACD597687}" srcId="{81DEDB6A-0602-4B7F-AC3E-C442138F2F83}" destId="{A999D227-F24B-455D-9C89-0BAF9BF1B530}" srcOrd="0" destOrd="0" parTransId="{FCE250C4-D159-4525-9F25-5851FB09F28C}" sibTransId="{22DD1BE8-F299-4A4D-BDDB-C6E76B6ACF39}"/>
    <dgm:cxn modelId="{29BF03B8-6899-4D75-A5D8-11899C2B188D}" type="presOf" srcId="{2981D99F-8FD0-4E65-B1F6-44C677C110CD}" destId="{622913D2-23A9-41A0-B2CA-1DB93E8A864C}" srcOrd="0" destOrd="0" presId="urn:microsoft.com/office/officeart/2018/2/layout/IconCircleList"/>
    <dgm:cxn modelId="{FEE90FB9-8E15-41AC-B700-E5961E86C91F}" type="presOf" srcId="{4E4938E2-D54E-4F37-ADEA-0456052936B3}" destId="{CBAA05E8-8535-4F4D-B929-6D84E5BF3715}" srcOrd="0" destOrd="0" presId="urn:microsoft.com/office/officeart/2018/2/layout/IconCircleList"/>
    <dgm:cxn modelId="{7FE442DA-3533-400B-9883-397A49DDB193}" type="presOf" srcId="{23DC74D6-5ABD-46F1-8EB8-8E8988667B33}" destId="{E0A7AD40-1040-4B1A-8335-508510B7998F}" srcOrd="0" destOrd="0" presId="urn:microsoft.com/office/officeart/2018/2/layout/IconCircleList"/>
    <dgm:cxn modelId="{F3C583E0-94FA-4C6B-9DD9-3F64A048CBE7}" type="presOf" srcId="{D05ACA06-4D2E-4D65-84BB-6EA5F0DB7701}" destId="{08ADEFFD-33DD-4A71-A37D-6ED80845C373}" srcOrd="0" destOrd="0" presId="urn:microsoft.com/office/officeart/2018/2/layout/IconCircleList"/>
    <dgm:cxn modelId="{EA565FE7-9B1D-4477-92ED-C101DEA1A96B}" type="presOf" srcId="{A999D227-F24B-455D-9C89-0BAF9BF1B530}" destId="{FFE97AFA-2F55-4500-A64D-445DC82FE9C6}" srcOrd="0" destOrd="0" presId="urn:microsoft.com/office/officeart/2018/2/layout/IconCircleList"/>
    <dgm:cxn modelId="{25A659EC-04D5-44DE-AC70-F497150D06E1}" srcId="{81DEDB6A-0602-4B7F-AC3E-C442138F2F83}" destId="{88DFB894-737C-4F96-9202-B908848A199E}" srcOrd="2" destOrd="0" parTransId="{A7419EB3-A3BF-425E-8EA1-3C0BD1A56D7C}" sibTransId="{4E8F9534-EB71-4DC9-8809-F23675B761E0}"/>
    <dgm:cxn modelId="{2087B64E-9C0F-4207-8723-5DC7AB840808}" type="presParOf" srcId="{A3F7FF30-CFE1-4309-B6B4-AC32035D189B}" destId="{14CF89B0-639C-43DA-AADA-53B040358254}" srcOrd="0" destOrd="0" presId="urn:microsoft.com/office/officeart/2018/2/layout/IconCircleList"/>
    <dgm:cxn modelId="{08216020-04EF-44B0-B376-97CA00DA1E2E}" type="presParOf" srcId="{14CF89B0-639C-43DA-AADA-53B040358254}" destId="{76FF2A8E-DD4F-4852-AE4E-3E8F0AD7F580}" srcOrd="0" destOrd="0" presId="urn:microsoft.com/office/officeart/2018/2/layout/IconCircleList"/>
    <dgm:cxn modelId="{1D9A4A48-8A3B-4155-ADF8-D520C9292CC5}" type="presParOf" srcId="{76FF2A8E-DD4F-4852-AE4E-3E8F0AD7F580}" destId="{70E9B26B-C5EE-451B-B4A3-0CC21D5409A5}" srcOrd="0" destOrd="0" presId="urn:microsoft.com/office/officeart/2018/2/layout/IconCircleList"/>
    <dgm:cxn modelId="{F8469057-DA74-40A3-B5F7-674D553093EE}" type="presParOf" srcId="{76FF2A8E-DD4F-4852-AE4E-3E8F0AD7F580}" destId="{0F4F1232-47FA-474C-97D8-7D364B03028D}" srcOrd="1" destOrd="0" presId="urn:microsoft.com/office/officeart/2018/2/layout/IconCircleList"/>
    <dgm:cxn modelId="{62089FAA-4127-4F14-BE7B-2EDCF5A48DB0}" type="presParOf" srcId="{76FF2A8E-DD4F-4852-AE4E-3E8F0AD7F580}" destId="{4A366D30-81DD-4A66-BE82-EA921DEFE144}" srcOrd="2" destOrd="0" presId="urn:microsoft.com/office/officeart/2018/2/layout/IconCircleList"/>
    <dgm:cxn modelId="{B06FD6C7-7E98-4261-B1A0-07A3C485B2D9}" type="presParOf" srcId="{76FF2A8E-DD4F-4852-AE4E-3E8F0AD7F580}" destId="{FFE97AFA-2F55-4500-A64D-445DC82FE9C6}" srcOrd="3" destOrd="0" presId="urn:microsoft.com/office/officeart/2018/2/layout/IconCircleList"/>
    <dgm:cxn modelId="{4011692E-BC5B-4482-BFC8-337F9A290DB8}" type="presParOf" srcId="{14CF89B0-639C-43DA-AADA-53B040358254}" destId="{4A793126-D95F-4827-B3BD-FEF13ECA6F3D}" srcOrd="1" destOrd="0" presId="urn:microsoft.com/office/officeart/2018/2/layout/IconCircleList"/>
    <dgm:cxn modelId="{4D24ABB8-A5FB-45DF-828B-1AF5D4CC8F79}" type="presParOf" srcId="{14CF89B0-639C-43DA-AADA-53B040358254}" destId="{61C969B0-BB8D-457A-933C-9D2A27648A0D}" srcOrd="2" destOrd="0" presId="urn:microsoft.com/office/officeart/2018/2/layout/IconCircleList"/>
    <dgm:cxn modelId="{EADB2AD3-96E7-4ECC-83DC-91F3E3FDA3D0}" type="presParOf" srcId="{61C969B0-BB8D-457A-933C-9D2A27648A0D}" destId="{219288C2-995A-4096-A12A-5CCAC35B24A1}" srcOrd="0" destOrd="0" presId="urn:microsoft.com/office/officeart/2018/2/layout/IconCircleList"/>
    <dgm:cxn modelId="{CA817780-0213-4E3E-AFC6-701CF691A0D9}" type="presParOf" srcId="{61C969B0-BB8D-457A-933C-9D2A27648A0D}" destId="{374331C8-18EA-42E7-A9E7-016F9BDD5D49}" srcOrd="1" destOrd="0" presId="urn:microsoft.com/office/officeart/2018/2/layout/IconCircleList"/>
    <dgm:cxn modelId="{F364E947-B722-4AFA-BCDA-745223E835D2}" type="presParOf" srcId="{61C969B0-BB8D-457A-933C-9D2A27648A0D}" destId="{6F37CFE4-3829-41B4-9F07-3F5BBED43FE8}" srcOrd="2" destOrd="0" presId="urn:microsoft.com/office/officeart/2018/2/layout/IconCircleList"/>
    <dgm:cxn modelId="{89582170-1250-4DA7-B0DD-EB41C385DF8C}" type="presParOf" srcId="{61C969B0-BB8D-457A-933C-9D2A27648A0D}" destId="{AF24E2A5-3565-4A4C-8C62-1F09C10CA4D2}" srcOrd="3" destOrd="0" presId="urn:microsoft.com/office/officeart/2018/2/layout/IconCircleList"/>
    <dgm:cxn modelId="{86BC8009-B367-4B83-A311-F0AFE1B5D190}" type="presParOf" srcId="{14CF89B0-639C-43DA-AADA-53B040358254}" destId="{CBAA05E8-8535-4F4D-B929-6D84E5BF3715}" srcOrd="3" destOrd="0" presId="urn:microsoft.com/office/officeart/2018/2/layout/IconCircleList"/>
    <dgm:cxn modelId="{4A0FEFB2-AF9B-4D76-B65C-C37E96859539}" type="presParOf" srcId="{14CF89B0-639C-43DA-AADA-53B040358254}" destId="{DA11DBA3-7DF9-46CC-B3C8-FAA5D7A3D62C}" srcOrd="4" destOrd="0" presId="urn:microsoft.com/office/officeart/2018/2/layout/IconCircleList"/>
    <dgm:cxn modelId="{10FB3986-B002-4A9A-9FCD-BB6455AB60CB}" type="presParOf" srcId="{DA11DBA3-7DF9-46CC-B3C8-FAA5D7A3D62C}" destId="{167AF84A-44E1-446F-BDF6-A20AA49932B3}" srcOrd="0" destOrd="0" presId="urn:microsoft.com/office/officeart/2018/2/layout/IconCircleList"/>
    <dgm:cxn modelId="{F57B1B51-1AAF-4331-A693-240DF0E3715E}" type="presParOf" srcId="{DA11DBA3-7DF9-46CC-B3C8-FAA5D7A3D62C}" destId="{1FEC64D4-2F06-431F-A0D3-8D53863FE7E5}" srcOrd="1" destOrd="0" presId="urn:microsoft.com/office/officeart/2018/2/layout/IconCircleList"/>
    <dgm:cxn modelId="{BCAAFBC5-EF94-42F8-B473-8237DE3EDDE4}" type="presParOf" srcId="{DA11DBA3-7DF9-46CC-B3C8-FAA5D7A3D62C}" destId="{CF7C3D9C-441A-49EA-B1B1-DE636CBC4226}" srcOrd="2" destOrd="0" presId="urn:microsoft.com/office/officeart/2018/2/layout/IconCircleList"/>
    <dgm:cxn modelId="{DE3153A7-36BF-4542-AFF4-557922C454A5}" type="presParOf" srcId="{DA11DBA3-7DF9-46CC-B3C8-FAA5D7A3D62C}" destId="{B4F03424-54E7-49BD-9472-FDC4F5B31905}" srcOrd="3" destOrd="0" presId="urn:microsoft.com/office/officeart/2018/2/layout/IconCircleList"/>
    <dgm:cxn modelId="{4AF204CD-B81A-4DD6-B123-147FBD3B39A7}" type="presParOf" srcId="{14CF89B0-639C-43DA-AADA-53B040358254}" destId="{6BA612F4-73DE-40A6-A2A7-F86DADF6752E}" srcOrd="5" destOrd="0" presId="urn:microsoft.com/office/officeart/2018/2/layout/IconCircleList"/>
    <dgm:cxn modelId="{8749C03F-43DE-45AB-BDA2-445D1311561E}" type="presParOf" srcId="{14CF89B0-639C-43DA-AADA-53B040358254}" destId="{A05C051D-8118-4F37-A9CE-B8F241872E50}" srcOrd="6" destOrd="0" presId="urn:microsoft.com/office/officeart/2018/2/layout/IconCircleList"/>
    <dgm:cxn modelId="{C7A04777-3585-4349-B461-11EEF82BA3A3}" type="presParOf" srcId="{A05C051D-8118-4F37-A9CE-B8F241872E50}" destId="{ED489F67-97A8-4EAF-A72D-D505F5E99129}" srcOrd="0" destOrd="0" presId="urn:microsoft.com/office/officeart/2018/2/layout/IconCircleList"/>
    <dgm:cxn modelId="{A04F7280-C753-4639-A085-671134DBEC6D}" type="presParOf" srcId="{A05C051D-8118-4F37-A9CE-B8F241872E50}" destId="{F3BFF694-EB08-4995-A324-627C00F70738}" srcOrd="1" destOrd="0" presId="urn:microsoft.com/office/officeart/2018/2/layout/IconCircleList"/>
    <dgm:cxn modelId="{9DB6CE55-E56E-41E0-A653-7A2CA0EEC650}" type="presParOf" srcId="{A05C051D-8118-4F37-A9CE-B8F241872E50}" destId="{3EB66E01-1C38-439F-B070-DC6BAAB58124}" srcOrd="2" destOrd="0" presId="urn:microsoft.com/office/officeart/2018/2/layout/IconCircleList"/>
    <dgm:cxn modelId="{483C3483-5342-4384-B852-0E295A8B0A1D}" type="presParOf" srcId="{A05C051D-8118-4F37-A9CE-B8F241872E50}" destId="{280ED82D-2DF7-406E-B58E-63E24834A8CD}" srcOrd="3" destOrd="0" presId="urn:microsoft.com/office/officeart/2018/2/layout/IconCircleList"/>
    <dgm:cxn modelId="{8924CA5A-9621-47BF-A286-731913FB5EDD}" type="presParOf" srcId="{14CF89B0-639C-43DA-AADA-53B040358254}" destId="{622913D2-23A9-41A0-B2CA-1DB93E8A864C}" srcOrd="7" destOrd="0" presId="urn:microsoft.com/office/officeart/2018/2/layout/IconCircleList"/>
    <dgm:cxn modelId="{67A5EF09-A23A-45B3-8B2B-8DA306C852CE}" type="presParOf" srcId="{14CF89B0-639C-43DA-AADA-53B040358254}" destId="{D4FCFEAF-23DD-4EFB-A9E0-EEE72739A981}" srcOrd="8" destOrd="0" presId="urn:microsoft.com/office/officeart/2018/2/layout/IconCircleList"/>
    <dgm:cxn modelId="{DD14EE67-1929-4EE2-8807-E96A56A6194B}" type="presParOf" srcId="{D4FCFEAF-23DD-4EFB-A9E0-EEE72739A981}" destId="{A9F1EF11-F453-486E-B9A6-3C483310C1BF}" srcOrd="0" destOrd="0" presId="urn:microsoft.com/office/officeart/2018/2/layout/IconCircleList"/>
    <dgm:cxn modelId="{DF224652-88A8-4B79-9FDF-AAF5C8E9117B}" type="presParOf" srcId="{D4FCFEAF-23DD-4EFB-A9E0-EEE72739A981}" destId="{931C7D37-8B8A-4E95-A66C-4080D82CF502}" srcOrd="1" destOrd="0" presId="urn:microsoft.com/office/officeart/2018/2/layout/IconCircleList"/>
    <dgm:cxn modelId="{E951302B-0077-48A9-8A45-748A5F0CA1A8}" type="presParOf" srcId="{D4FCFEAF-23DD-4EFB-A9E0-EEE72739A981}" destId="{A689D0B3-61EE-464A-8601-14794A5F63DA}" srcOrd="2" destOrd="0" presId="urn:microsoft.com/office/officeart/2018/2/layout/IconCircleList"/>
    <dgm:cxn modelId="{445DD400-9AE7-43C7-A76D-62176ED76F7F}" type="presParOf" srcId="{D4FCFEAF-23DD-4EFB-A9E0-EEE72739A981}" destId="{DD3E3455-3B22-48B5-9564-AAA1E278F0C4}" srcOrd="3" destOrd="0" presId="urn:microsoft.com/office/officeart/2018/2/layout/IconCircleList"/>
    <dgm:cxn modelId="{FAAF1A72-7ACA-4C27-B9AA-4E2B603DA0FA}" type="presParOf" srcId="{14CF89B0-639C-43DA-AADA-53B040358254}" destId="{08ADEFFD-33DD-4A71-A37D-6ED80845C373}" srcOrd="9" destOrd="0" presId="urn:microsoft.com/office/officeart/2018/2/layout/IconCircleList"/>
    <dgm:cxn modelId="{DD157F71-2337-4DEB-A105-5F97403623C6}" type="presParOf" srcId="{14CF89B0-639C-43DA-AADA-53B040358254}" destId="{AA5FD477-1300-48E7-A571-F9FD46D35F0A}" srcOrd="10" destOrd="0" presId="urn:microsoft.com/office/officeart/2018/2/layout/IconCircleList"/>
    <dgm:cxn modelId="{6F75693D-4F1F-4962-B9D1-29CBA754A386}" type="presParOf" srcId="{AA5FD477-1300-48E7-A571-F9FD46D35F0A}" destId="{F1C44922-72AA-4315-A066-F8BE6E5F4553}" srcOrd="0" destOrd="0" presId="urn:microsoft.com/office/officeart/2018/2/layout/IconCircleList"/>
    <dgm:cxn modelId="{B82DF344-D724-4C53-BC86-756C61EE0F24}" type="presParOf" srcId="{AA5FD477-1300-48E7-A571-F9FD46D35F0A}" destId="{7DD087A4-37BA-4779-90AF-34264137A127}" srcOrd="1" destOrd="0" presId="urn:microsoft.com/office/officeart/2018/2/layout/IconCircleList"/>
    <dgm:cxn modelId="{736EFACC-854B-48C0-A5A9-F8747E492D14}" type="presParOf" srcId="{AA5FD477-1300-48E7-A571-F9FD46D35F0A}" destId="{8BFD6038-E3D9-407E-8E2D-75D3345F9D03}" srcOrd="2" destOrd="0" presId="urn:microsoft.com/office/officeart/2018/2/layout/IconCircleList"/>
    <dgm:cxn modelId="{1F4C66DF-8F6B-4FA2-BC8F-0340077F2542}" type="presParOf" srcId="{AA5FD477-1300-48E7-A571-F9FD46D35F0A}" destId="{734D424A-D641-4F28-AF5C-2370B7FA6E2F}" srcOrd="3" destOrd="0" presId="urn:microsoft.com/office/officeart/2018/2/layout/IconCircleList"/>
    <dgm:cxn modelId="{E23FC46E-0A4E-45CA-BC5E-6AFF9BAE42E5}" type="presParOf" srcId="{14CF89B0-639C-43DA-AADA-53B040358254}" destId="{322843B7-A433-4FF2-A531-3D27829FB99D}" srcOrd="11" destOrd="0" presId="urn:microsoft.com/office/officeart/2018/2/layout/IconCircleList"/>
    <dgm:cxn modelId="{6AC93469-C527-4C8F-B01A-A04A175FD8E2}" type="presParOf" srcId="{14CF89B0-639C-43DA-AADA-53B040358254}" destId="{CCE8B746-5811-4AF9-9DD5-68449F760FF5}" srcOrd="12" destOrd="0" presId="urn:microsoft.com/office/officeart/2018/2/layout/IconCircleList"/>
    <dgm:cxn modelId="{63F5A009-AD06-4CE0-A008-97F458C105A0}" type="presParOf" srcId="{CCE8B746-5811-4AF9-9DD5-68449F760FF5}" destId="{18F1BECE-BF14-4F85-8D97-F9050D76C61E}" srcOrd="0" destOrd="0" presId="urn:microsoft.com/office/officeart/2018/2/layout/IconCircleList"/>
    <dgm:cxn modelId="{1F5FC49A-62D9-4BE3-AB7B-FDBD5F10D5FE}" type="presParOf" srcId="{CCE8B746-5811-4AF9-9DD5-68449F760FF5}" destId="{08FD2F10-6C1D-4133-80B3-9C2D0103AB4E}" srcOrd="1" destOrd="0" presId="urn:microsoft.com/office/officeart/2018/2/layout/IconCircleList"/>
    <dgm:cxn modelId="{FBC356DF-D47E-417D-8A64-92D0909FA8D4}" type="presParOf" srcId="{CCE8B746-5811-4AF9-9DD5-68449F760FF5}" destId="{FEF4C866-0446-4BA4-A0E8-2F7A3B6D2A33}" srcOrd="2" destOrd="0" presId="urn:microsoft.com/office/officeart/2018/2/layout/IconCircleList"/>
    <dgm:cxn modelId="{6BD4BF0A-E420-4A29-9D30-168BD24B29AB}" type="presParOf" srcId="{CCE8B746-5811-4AF9-9DD5-68449F760FF5}" destId="{006A5571-6723-485D-B0E9-75009352360C}" srcOrd="3" destOrd="0" presId="urn:microsoft.com/office/officeart/2018/2/layout/IconCircleList"/>
    <dgm:cxn modelId="{29E904F6-5D32-4D48-90EF-A7035E0873F2}" type="presParOf" srcId="{14CF89B0-639C-43DA-AADA-53B040358254}" destId="{E0A7AD40-1040-4B1A-8335-508510B7998F}" srcOrd="13" destOrd="0" presId="urn:microsoft.com/office/officeart/2018/2/layout/IconCircleList"/>
    <dgm:cxn modelId="{0233965F-D089-47A0-A1C1-EA084807DB7B}" type="presParOf" srcId="{14CF89B0-639C-43DA-AADA-53B040358254}" destId="{78913465-9782-4201-A9C8-CCE4749EE5EE}" srcOrd="14" destOrd="0" presId="urn:microsoft.com/office/officeart/2018/2/layout/IconCircleList"/>
    <dgm:cxn modelId="{D7AF0657-0CD5-42FE-8BE9-86E372F759FD}" type="presParOf" srcId="{78913465-9782-4201-A9C8-CCE4749EE5EE}" destId="{E8FBB469-CE87-46DE-8735-1D77C6CDF4A5}" srcOrd="0" destOrd="0" presId="urn:microsoft.com/office/officeart/2018/2/layout/IconCircleList"/>
    <dgm:cxn modelId="{2562135F-4AF2-430A-A3E6-903989AC62BF}" type="presParOf" srcId="{78913465-9782-4201-A9C8-CCE4749EE5EE}" destId="{88EB8E6E-EB99-4B5B-8D9E-395A76357189}" srcOrd="1" destOrd="0" presId="urn:microsoft.com/office/officeart/2018/2/layout/IconCircleList"/>
    <dgm:cxn modelId="{0D6B128E-40C9-4137-AF65-0D426DC7B07F}" type="presParOf" srcId="{78913465-9782-4201-A9C8-CCE4749EE5EE}" destId="{B5D4C8FE-2895-47B7-8730-09E4295F8D28}" srcOrd="2" destOrd="0" presId="urn:microsoft.com/office/officeart/2018/2/layout/IconCircleList"/>
    <dgm:cxn modelId="{74AFF4AE-60D6-41CF-8A9F-5DB0A0835EBE}" type="presParOf" srcId="{78913465-9782-4201-A9C8-CCE4749EE5EE}" destId="{7573BD87-0B7E-4CDF-9AAD-528691F1EA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AF6B-9628-480C-A7DE-CC164B670E73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Mp3 File Extraction</a:t>
          </a:r>
        </a:p>
      </dsp:txBody>
      <dsp:txXfrm>
        <a:off x="941783" y="32345"/>
        <a:ext cx="1612562" cy="944041"/>
      </dsp:txXfrm>
    </dsp:sp>
    <dsp:sp modelId="{D5EA82DF-B369-4AD4-A827-3649938F638B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30790" y="380021"/>
        <a:ext cx="248021" cy="248689"/>
      </dsp:txXfrm>
    </dsp:sp>
    <dsp:sp modelId="{F1A51E6F-0621-4219-A4D7-847A7BD709CB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444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444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444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Converting Mp3 to .wav format</a:t>
          </a:r>
        </a:p>
      </dsp:txBody>
      <dsp:txXfrm>
        <a:off x="3281606" y="32345"/>
        <a:ext cx="1612562" cy="944041"/>
      </dsp:txXfrm>
    </dsp:sp>
    <dsp:sp modelId="{3362E31D-677D-4AA5-B1EB-535CC80441ED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51928"/>
                <a:satOff val="-1109"/>
                <a:lumOff val="4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51928"/>
                <a:satOff val="-1109"/>
                <a:lumOff val="4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51928"/>
                <a:satOff val="-1109"/>
                <a:lumOff val="4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0614" y="380021"/>
        <a:ext cx="248021" cy="248689"/>
      </dsp:txXfrm>
    </dsp:sp>
    <dsp:sp modelId="{72FCB20E-9B05-4BED-B2E6-9522DC36F724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889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889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889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Separating the vocals and instrumental music(Artists)</a:t>
          </a:r>
        </a:p>
      </dsp:txBody>
      <dsp:txXfrm>
        <a:off x="5621430" y="32345"/>
        <a:ext cx="1612562" cy="944041"/>
      </dsp:txXfrm>
    </dsp:sp>
    <dsp:sp modelId="{624BF45F-0E64-4C76-824F-DF10DAA9D5AE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03857"/>
                <a:satOff val="-2218"/>
                <a:lumOff val="82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03857"/>
                <a:satOff val="-2218"/>
                <a:lumOff val="82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03857"/>
                <a:satOff val="-2218"/>
                <a:lumOff val="82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10437" y="380021"/>
        <a:ext cx="248021" cy="248689"/>
      </dsp:txXfrm>
    </dsp:sp>
    <dsp:sp modelId="{76304E56-F613-4800-93D5-29C83C2E7C49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 Extraction for every 5-sec window of the input audio file.</a:t>
          </a:r>
        </a:p>
      </dsp:txBody>
      <dsp:txXfrm>
        <a:off x="7961254" y="32345"/>
        <a:ext cx="1612562" cy="944041"/>
      </dsp:txXfrm>
    </dsp:sp>
    <dsp:sp modelId="{C6404A2D-77F2-4D06-8DAD-1976E59716C5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5785"/>
                <a:satOff val="-3327"/>
                <a:lumOff val="12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55785"/>
                <a:satOff val="-3327"/>
                <a:lumOff val="12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55785"/>
                <a:satOff val="-3327"/>
                <a:lumOff val="12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8643191" y="1152832"/>
        <a:ext cx="248689" cy="248021"/>
      </dsp:txXfrm>
    </dsp:sp>
    <dsp:sp modelId="{25153AFF-AFD0-43C2-9686-64236E8086EB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7778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7778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7778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standardization and dimensionality reduction.</a:t>
          </a:r>
        </a:p>
      </dsp:txBody>
      <dsp:txXfrm>
        <a:off x="7961254" y="1703648"/>
        <a:ext cx="1612562" cy="944041"/>
      </dsp:txXfrm>
    </dsp:sp>
    <dsp:sp modelId="{64617962-75C8-420C-9C74-90F494495378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536788" y="2051324"/>
        <a:ext cx="248021" cy="248689"/>
      </dsp:txXfrm>
    </dsp:sp>
    <dsp:sp modelId="{6BE7DAD4-DEC9-47FE-97A3-74D0851D53C3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2222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2222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2222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Various Modelling techniques – language specific.</a:t>
          </a:r>
        </a:p>
      </dsp:txBody>
      <dsp:txXfrm>
        <a:off x="5621430" y="1703648"/>
        <a:ext cx="1612562" cy="944041"/>
      </dsp:txXfrm>
    </dsp:sp>
    <dsp:sp modelId="{EA61E14A-EF48-42B3-8F27-4BDD79DB8101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59641"/>
                <a:satOff val="-5544"/>
                <a:lumOff val="206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59641"/>
                <a:satOff val="-5544"/>
                <a:lumOff val="206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59641"/>
                <a:satOff val="-5544"/>
                <a:lumOff val="206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96964" y="2051324"/>
        <a:ext cx="248021" cy="248689"/>
      </dsp:txXfrm>
    </dsp:sp>
    <dsp:sp modelId="{06122F4F-3C9E-4E47-A292-95B20B92B434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Fine tuning.</a:t>
          </a:r>
        </a:p>
      </dsp:txBody>
      <dsp:txXfrm>
        <a:off x="3281606" y="1703648"/>
        <a:ext cx="1612562" cy="944041"/>
      </dsp:txXfrm>
    </dsp:sp>
    <dsp:sp modelId="{4B7A2874-C8DC-49EA-AF05-F833B533B171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11570"/>
                <a:satOff val="-6653"/>
                <a:lumOff val="24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11570"/>
                <a:satOff val="-6653"/>
                <a:lumOff val="24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11570"/>
                <a:satOff val="-6653"/>
                <a:lumOff val="24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857141" y="2051324"/>
        <a:ext cx="248021" cy="248689"/>
      </dsp:txXfrm>
    </dsp:sp>
    <dsp:sp modelId="{E00676FA-C70D-468D-89E8-C7A6A0F0AB3F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1111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1111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1111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 evaluation and selecting the best model.</a:t>
          </a:r>
        </a:p>
      </dsp:txBody>
      <dsp:txXfrm>
        <a:off x="941783" y="1703648"/>
        <a:ext cx="1612562" cy="944041"/>
      </dsp:txXfrm>
    </dsp:sp>
    <dsp:sp modelId="{9B027551-061B-48CB-A3C9-3A02755F5FD9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63498"/>
                <a:satOff val="-7762"/>
                <a:lumOff val="28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3498"/>
                <a:satOff val="-7762"/>
                <a:lumOff val="28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3498"/>
                <a:satOff val="-7762"/>
                <a:lumOff val="28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23720" y="2824134"/>
        <a:ext cx="248689" cy="248021"/>
      </dsp:txXfrm>
    </dsp:sp>
    <dsp:sp modelId="{1323408F-1B0B-46F5-8D48-02A74F98EE00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5556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5556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5556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Packing the best models into pickle files.</a:t>
          </a:r>
        </a:p>
      </dsp:txBody>
      <dsp:txXfrm>
        <a:off x="941783" y="3374950"/>
        <a:ext cx="1612562" cy="944041"/>
      </dsp:txXfrm>
    </dsp:sp>
    <dsp:sp modelId="{E8B6C3B2-2E9F-4CE1-B931-A95504E25410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415426"/>
                <a:satOff val="-8871"/>
                <a:lumOff val="331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15426"/>
                <a:satOff val="-8871"/>
                <a:lumOff val="331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15426"/>
                <a:satOff val="-8871"/>
                <a:lumOff val="331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30790" y="3722627"/>
        <a:ext cx="248021" cy="248689"/>
      </dsp:txXfrm>
    </dsp:sp>
    <dsp:sp modelId="{3ABB778C-A72A-4EE9-A87B-3BAAEE62AA4C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Application development and deploying models.</a:t>
          </a:r>
        </a:p>
      </dsp:txBody>
      <dsp:txXfrm>
        <a:off x="3281606" y="3374950"/>
        <a:ext cx="1612562" cy="944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36CF-05C9-4EED-9745-2052D2FC3F34}">
      <dsp:nvSpPr>
        <dsp:cNvPr id="0" name=""/>
        <dsp:cNvSpPr/>
      </dsp:nvSpPr>
      <dsp:spPr>
        <a:xfrm>
          <a:off x="164616" y="289199"/>
          <a:ext cx="1136912" cy="1136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44549-B982-4F91-A29A-179E1FDBF88D}">
      <dsp:nvSpPr>
        <dsp:cNvPr id="0" name=""/>
        <dsp:cNvSpPr/>
      </dsp:nvSpPr>
      <dsp:spPr>
        <a:xfrm>
          <a:off x="403368" y="527951"/>
          <a:ext cx="659409" cy="659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C8A5F-149E-4ABD-A6C3-05271A18A6D3}">
      <dsp:nvSpPr>
        <dsp:cNvPr id="0" name=""/>
        <dsp:cNvSpPr/>
      </dsp:nvSpPr>
      <dsp:spPr>
        <a:xfrm>
          <a:off x="1545153" y="289199"/>
          <a:ext cx="2679864" cy="11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Mp3 and Mp4 formats are extracted from Deezer and Jio-</a:t>
          </a:r>
          <a:r>
            <a:rPr lang="en-US" sz="1800" kern="1200" dirty="0" err="1"/>
            <a:t>Saavan</a:t>
          </a:r>
          <a:r>
            <a:rPr lang="en-US" sz="1800" kern="1200" dirty="0"/>
            <a:t> respectively</a:t>
          </a:r>
        </a:p>
      </dsp:txBody>
      <dsp:txXfrm>
        <a:off x="1545153" y="289199"/>
        <a:ext cx="2679864" cy="1136912"/>
      </dsp:txXfrm>
    </dsp:sp>
    <dsp:sp modelId="{A002C41D-4DD0-49EE-B17C-1F31AF0A5DA4}">
      <dsp:nvSpPr>
        <dsp:cNvPr id="0" name=""/>
        <dsp:cNvSpPr/>
      </dsp:nvSpPr>
      <dsp:spPr>
        <a:xfrm>
          <a:off x="4691964" y="289199"/>
          <a:ext cx="1136912" cy="1136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4B5EF-22EE-4ED6-AA18-0975819ECEDF}">
      <dsp:nvSpPr>
        <dsp:cNvPr id="0" name=""/>
        <dsp:cNvSpPr/>
      </dsp:nvSpPr>
      <dsp:spPr>
        <a:xfrm>
          <a:off x="4930716" y="527951"/>
          <a:ext cx="659409" cy="659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CE792-DA9B-4287-8533-BC4342394B8E}">
      <dsp:nvSpPr>
        <dsp:cNvPr id="0" name=""/>
        <dsp:cNvSpPr/>
      </dsp:nvSpPr>
      <dsp:spPr>
        <a:xfrm>
          <a:off x="6072501" y="289199"/>
          <a:ext cx="2679864" cy="11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Converting all the formats to a single format (.wav) by using R</a:t>
          </a:r>
        </a:p>
      </dsp:txBody>
      <dsp:txXfrm>
        <a:off x="6072501" y="289199"/>
        <a:ext cx="2679864" cy="1136912"/>
      </dsp:txXfrm>
    </dsp:sp>
    <dsp:sp modelId="{B7A37526-E657-42CC-A799-902E74E7FF8B}">
      <dsp:nvSpPr>
        <dsp:cNvPr id="0" name=""/>
        <dsp:cNvSpPr/>
      </dsp:nvSpPr>
      <dsp:spPr>
        <a:xfrm>
          <a:off x="164616" y="2010302"/>
          <a:ext cx="1136912" cy="1136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B8F79-E380-44B2-95C5-AFC1B26B1440}">
      <dsp:nvSpPr>
        <dsp:cNvPr id="0" name=""/>
        <dsp:cNvSpPr/>
      </dsp:nvSpPr>
      <dsp:spPr>
        <a:xfrm>
          <a:off x="403368" y="2249053"/>
          <a:ext cx="659409" cy="659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E8D2-B9C7-46C5-B05B-14721AB308D0}">
      <dsp:nvSpPr>
        <dsp:cNvPr id="0" name=""/>
        <dsp:cNvSpPr/>
      </dsp:nvSpPr>
      <dsp:spPr>
        <a:xfrm>
          <a:off x="1545153" y="2010302"/>
          <a:ext cx="2679864" cy="11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Spleeter module from python is used to split the song data into vocals and musicals separately.</a:t>
          </a:r>
        </a:p>
      </dsp:txBody>
      <dsp:txXfrm>
        <a:off x="1545153" y="2010302"/>
        <a:ext cx="2679864" cy="1136912"/>
      </dsp:txXfrm>
    </dsp:sp>
    <dsp:sp modelId="{51C84EE0-CE45-4267-A1E5-1BEC189E6DE5}">
      <dsp:nvSpPr>
        <dsp:cNvPr id="0" name=""/>
        <dsp:cNvSpPr/>
      </dsp:nvSpPr>
      <dsp:spPr>
        <a:xfrm>
          <a:off x="4691964" y="2010302"/>
          <a:ext cx="1136912" cy="1136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18F7-31C9-4858-9CFA-48250893ED03}">
      <dsp:nvSpPr>
        <dsp:cNvPr id="0" name=""/>
        <dsp:cNvSpPr/>
      </dsp:nvSpPr>
      <dsp:spPr>
        <a:xfrm>
          <a:off x="4930716" y="2249053"/>
          <a:ext cx="659409" cy="659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FE8B3-CFFB-4370-AE28-CEF8E79C0142}">
      <dsp:nvSpPr>
        <dsp:cNvPr id="0" name=""/>
        <dsp:cNvSpPr/>
      </dsp:nvSpPr>
      <dsp:spPr>
        <a:xfrm>
          <a:off x="6072501" y="2010302"/>
          <a:ext cx="2679864" cy="11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wav file is divided into multiple instances of five second windows to obtain more intrinsic features.</a:t>
          </a:r>
        </a:p>
      </dsp:txBody>
      <dsp:txXfrm>
        <a:off x="6072501" y="2010302"/>
        <a:ext cx="2679864" cy="1136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277A4-1D9C-4114-8CA2-BD44FAF22F25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A6049-1EA8-434F-83B3-5D39A6E62A3D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B5F05-1EC3-40E0-8682-276B5B34DE43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Customized models were assigned to each language to make use of the respective data</a:t>
          </a:r>
        </a:p>
      </dsp:txBody>
      <dsp:txXfrm>
        <a:off x="1834517" y="470390"/>
        <a:ext cx="3148942" cy="1335915"/>
      </dsp:txXfrm>
    </dsp:sp>
    <dsp:sp modelId="{74DDA549-5BAA-4BEB-BF2F-3394EF335C30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0D8F-4C29-4D8A-AB82-F38CE50EA935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304B0-4944-46D3-985B-86E74C79ED2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selection using feature importance and PCA are applied for all the 124 features with respect to each language dataset</a:t>
          </a:r>
        </a:p>
      </dsp:txBody>
      <dsp:txXfrm>
        <a:off x="7154322" y="470390"/>
        <a:ext cx="3148942" cy="1335915"/>
      </dsp:txXfrm>
    </dsp:sp>
    <dsp:sp modelId="{9DC7975F-C49A-48D0-95B3-C029647CEE38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E51F0-44F8-4B8A-809C-A0BD86E9F414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4D1A-7B61-4EE9-B11E-E7667B7AA70B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Grid Search and Hyper parameter tuning were applied for individual models and it effectively improved.</a:t>
          </a:r>
        </a:p>
      </dsp:txBody>
      <dsp:txXfrm>
        <a:off x="1834517" y="2546238"/>
        <a:ext cx="3148942" cy="1335915"/>
      </dsp:txXfrm>
    </dsp:sp>
    <dsp:sp modelId="{C13F74E7-7121-4B22-8435-47B9196F3B94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8EBD-5489-4E69-BDB7-1F1219540A7D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CC89-2A0F-4016-A63D-85BA3142CC4A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Tried Ensemble model using voting classifier and implementing FCN</a:t>
          </a:r>
        </a:p>
      </dsp:txBody>
      <dsp:txXfrm>
        <a:off x="7154322" y="2546238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B26B-C5EE-451B-B4A3-0CC21D5409A5}">
      <dsp:nvSpPr>
        <dsp:cNvPr id="0" name=""/>
        <dsp:cNvSpPr/>
      </dsp:nvSpPr>
      <dsp:spPr>
        <a:xfrm>
          <a:off x="182196" y="378068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F1232-47FA-474C-97D8-7D364B03028D}">
      <dsp:nvSpPr>
        <dsp:cNvPr id="0" name=""/>
        <dsp:cNvSpPr/>
      </dsp:nvSpPr>
      <dsp:spPr>
        <a:xfrm>
          <a:off x="325341" y="521213"/>
          <a:ext cx="395352" cy="395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97AFA-2F55-4500-A64D-445DC82FE9C6}">
      <dsp:nvSpPr>
        <dsp:cNvPr id="0" name=""/>
        <dsp:cNvSpPr/>
      </dsp:nvSpPr>
      <dsp:spPr>
        <a:xfrm>
          <a:off x="1009905" y="378068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Knowledge on handling the voice data.</a:t>
          </a:r>
        </a:p>
      </dsp:txBody>
      <dsp:txXfrm>
        <a:off x="1009905" y="378068"/>
        <a:ext cx="1606729" cy="681642"/>
      </dsp:txXfrm>
    </dsp:sp>
    <dsp:sp modelId="{219288C2-995A-4096-A12A-5CCAC35B24A1}">
      <dsp:nvSpPr>
        <dsp:cNvPr id="0" name=""/>
        <dsp:cNvSpPr/>
      </dsp:nvSpPr>
      <dsp:spPr>
        <a:xfrm>
          <a:off x="2896594" y="378068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31C8-18EA-42E7-A9E7-016F9BDD5D49}">
      <dsp:nvSpPr>
        <dsp:cNvPr id="0" name=""/>
        <dsp:cNvSpPr/>
      </dsp:nvSpPr>
      <dsp:spPr>
        <a:xfrm>
          <a:off x="3039739" y="521213"/>
          <a:ext cx="395352" cy="395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4E2A5-3565-4A4C-8C62-1F09C10CA4D2}">
      <dsp:nvSpPr>
        <dsp:cNvPr id="0" name=""/>
        <dsp:cNvSpPr/>
      </dsp:nvSpPr>
      <dsp:spPr>
        <a:xfrm>
          <a:off x="3724303" y="378068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Preprocessing and cleaning of audio waveforms.</a:t>
          </a:r>
        </a:p>
      </dsp:txBody>
      <dsp:txXfrm>
        <a:off x="3724303" y="378068"/>
        <a:ext cx="1606729" cy="681642"/>
      </dsp:txXfrm>
    </dsp:sp>
    <dsp:sp modelId="{167AF84A-44E1-446F-BDF6-A20AA49932B3}">
      <dsp:nvSpPr>
        <dsp:cNvPr id="0" name=""/>
        <dsp:cNvSpPr/>
      </dsp:nvSpPr>
      <dsp:spPr>
        <a:xfrm>
          <a:off x="5610993" y="378068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64D4-2F06-431F-A0D3-8D53863FE7E5}">
      <dsp:nvSpPr>
        <dsp:cNvPr id="0" name=""/>
        <dsp:cNvSpPr/>
      </dsp:nvSpPr>
      <dsp:spPr>
        <a:xfrm>
          <a:off x="5754138" y="521213"/>
          <a:ext cx="395352" cy="395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3424-54E7-49BD-9472-FDC4F5B31905}">
      <dsp:nvSpPr>
        <dsp:cNvPr id="0" name=""/>
        <dsp:cNvSpPr/>
      </dsp:nvSpPr>
      <dsp:spPr>
        <a:xfrm>
          <a:off x="6438702" y="378068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Analysis of spectrograms.</a:t>
          </a:r>
        </a:p>
      </dsp:txBody>
      <dsp:txXfrm>
        <a:off x="6438702" y="378068"/>
        <a:ext cx="1606729" cy="681642"/>
      </dsp:txXfrm>
    </dsp:sp>
    <dsp:sp modelId="{ED489F67-97A8-4EAF-A72D-D505F5E99129}">
      <dsp:nvSpPr>
        <dsp:cNvPr id="0" name=""/>
        <dsp:cNvSpPr/>
      </dsp:nvSpPr>
      <dsp:spPr>
        <a:xfrm>
          <a:off x="8325392" y="378068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F694-EB08-4995-A324-627C00F70738}">
      <dsp:nvSpPr>
        <dsp:cNvPr id="0" name=""/>
        <dsp:cNvSpPr/>
      </dsp:nvSpPr>
      <dsp:spPr>
        <a:xfrm>
          <a:off x="8468537" y="521213"/>
          <a:ext cx="395352" cy="395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D82D-2DF7-406E-B58E-63E24834A8CD}">
      <dsp:nvSpPr>
        <dsp:cNvPr id="0" name=""/>
        <dsp:cNvSpPr/>
      </dsp:nvSpPr>
      <dsp:spPr>
        <a:xfrm>
          <a:off x="9153101" y="378068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feature extraction.</a:t>
          </a:r>
        </a:p>
      </dsp:txBody>
      <dsp:txXfrm>
        <a:off x="9153101" y="378068"/>
        <a:ext cx="1606729" cy="681642"/>
      </dsp:txXfrm>
    </dsp:sp>
    <dsp:sp modelId="{A9F1EF11-F453-486E-B9A6-3C483310C1BF}">
      <dsp:nvSpPr>
        <dsp:cNvPr id="0" name=""/>
        <dsp:cNvSpPr/>
      </dsp:nvSpPr>
      <dsp:spPr>
        <a:xfrm>
          <a:off x="182196" y="1985390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C7D37-8B8A-4E95-A66C-4080D82CF502}">
      <dsp:nvSpPr>
        <dsp:cNvPr id="0" name=""/>
        <dsp:cNvSpPr/>
      </dsp:nvSpPr>
      <dsp:spPr>
        <a:xfrm>
          <a:off x="325341" y="2128535"/>
          <a:ext cx="395352" cy="3953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3455-3B22-48B5-9564-AAA1E278F0C4}">
      <dsp:nvSpPr>
        <dsp:cNvPr id="0" name=""/>
        <dsp:cNvSpPr/>
      </dsp:nvSpPr>
      <dsp:spPr>
        <a:xfrm>
          <a:off x="1009905" y="1636662"/>
          <a:ext cx="1606729" cy="1379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importance corresponding to audio wave with respect to the problem.</a:t>
          </a:r>
        </a:p>
      </dsp:txBody>
      <dsp:txXfrm>
        <a:off x="1009905" y="1636662"/>
        <a:ext cx="1606729" cy="1379099"/>
      </dsp:txXfrm>
    </dsp:sp>
    <dsp:sp modelId="{F1C44922-72AA-4315-A066-F8BE6E5F4553}">
      <dsp:nvSpPr>
        <dsp:cNvPr id="0" name=""/>
        <dsp:cNvSpPr/>
      </dsp:nvSpPr>
      <dsp:spPr>
        <a:xfrm>
          <a:off x="2896594" y="1985390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087A4-37BA-4779-90AF-34264137A127}">
      <dsp:nvSpPr>
        <dsp:cNvPr id="0" name=""/>
        <dsp:cNvSpPr/>
      </dsp:nvSpPr>
      <dsp:spPr>
        <a:xfrm>
          <a:off x="3039739" y="2128535"/>
          <a:ext cx="395352" cy="3953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424A-D641-4F28-AF5C-2370B7FA6E2F}">
      <dsp:nvSpPr>
        <dsp:cNvPr id="0" name=""/>
        <dsp:cNvSpPr/>
      </dsp:nvSpPr>
      <dsp:spPr>
        <a:xfrm>
          <a:off x="3724303" y="1985390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Various classification models including ensemble methods.</a:t>
          </a:r>
        </a:p>
      </dsp:txBody>
      <dsp:txXfrm>
        <a:off x="3724303" y="1985390"/>
        <a:ext cx="1606729" cy="681642"/>
      </dsp:txXfrm>
    </dsp:sp>
    <dsp:sp modelId="{18F1BECE-BF14-4F85-8D97-F9050D76C61E}">
      <dsp:nvSpPr>
        <dsp:cNvPr id="0" name=""/>
        <dsp:cNvSpPr/>
      </dsp:nvSpPr>
      <dsp:spPr>
        <a:xfrm>
          <a:off x="5610993" y="1985390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D2F10-6C1D-4133-80B3-9C2D0103AB4E}">
      <dsp:nvSpPr>
        <dsp:cNvPr id="0" name=""/>
        <dsp:cNvSpPr/>
      </dsp:nvSpPr>
      <dsp:spPr>
        <a:xfrm>
          <a:off x="5754138" y="2128535"/>
          <a:ext cx="395352" cy="39535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A5571-6723-485D-B0E9-75009352360C}">
      <dsp:nvSpPr>
        <dsp:cNvPr id="0" name=""/>
        <dsp:cNvSpPr/>
      </dsp:nvSpPr>
      <dsp:spPr>
        <a:xfrm>
          <a:off x="6438702" y="1985390"/>
          <a:ext cx="1606729" cy="6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Building Neural Networks and understanding the loss functions and optimizers.</a:t>
          </a:r>
        </a:p>
      </dsp:txBody>
      <dsp:txXfrm>
        <a:off x="6438702" y="1985390"/>
        <a:ext cx="1606729" cy="681642"/>
      </dsp:txXfrm>
    </dsp:sp>
    <dsp:sp modelId="{E8FBB469-CE87-46DE-8735-1D77C6CDF4A5}">
      <dsp:nvSpPr>
        <dsp:cNvPr id="0" name=""/>
        <dsp:cNvSpPr/>
      </dsp:nvSpPr>
      <dsp:spPr>
        <a:xfrm>
          <a:off x="8325392" y="1985390"/>
          <a:ext cx="681642" cy="6816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8E6E-EB99-4B5B-8D9E-395A76357189}">
      <dsp:nvSpPr>
        <dsp:cNvPr id="0" name=""/>
        <dsp:cNvSpPr/>
      </dsp:nvSpPr>
      <dsp:spPr>
        <a:xfrm>
          <a:off x="8468537" y="2128535"/>
          <a:ext cx="395352" cy="39535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BD87-0B7E-4CDF-9AAD-528691F1EAEE}">
      <dsp:nvSpPr>
        <dsp:cNvPr id="0" name=""/>
        <dsp:cNvSpPr/>
      </dsp:nvSpPr>
      <dsp:spPr>
        <a:xfrm>
          <a:off x="9153101" y="1948789"/>
          <a:ext cx="1606729" cy="7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Deploying the trained models into an application.</a:t>
          </a:r>
        </a:p>
      </dsp:txBody>
      <dsp:txXfrm>
        <a:off x="9153101" y="1948789"/>
        <a:ext cx="1606729" cy="75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7FB-5EC3-462E-BAA4-2CCE6C682D7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40F4F-F317-49DD-B086-95845170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38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5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6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0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4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9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318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7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21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49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35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3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9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6AE-50F6-461A-9618-A68DE5D8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498E-1059-46EC-AC9F-DFDA0F0B6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CEAB-2478-448B-AB7D-E4DC6D4F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DB0BF-B7F5-4760-889F-0C597A68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00FE-8706-4964-AECE-87A7ED86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96B4-8495-4507-9B73-FC58DDB5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02C6-540B-4C16-85E6-A3F31EED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29FE-1614-405A-8CBE-560F551C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B963-D2D1-4652-B515-FA45A5A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7912-28BE-4E75-A9D9-727F6677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F3FD9-F373-4A93-8036-A3E8795C9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B7592-3DE0-449B-AFBD-1C2500B0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619C-10E3-431D-A453-83CBB80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7C9C-A157-4F17-8B46-5C1F3D8C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E036-83CA-40AE-9C42-BA88344B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440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75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26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AB95-BFD2-4C8A-8E8D-043B22D9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5865-E502-4566-A01B-94EC2116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0696-FEE2-4D69-BEC2-16FDD62A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DAE9-7CAD-4B8E-80CB-24EA55C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DF21-BD34-4DE5-8A09-B3CEAAF4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52CD-85BB-4F10-8318-402EBC73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AB7C5-748E-40C1-BAB9-07A072B7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08BD-2FBC-4826-9ADD-57D5D851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E522-F502-4BC8-B55C-275F49D9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0743-8882-4882-B724-A6DF4B7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F76D-F570-426B-8E2D-CCC57444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6869-A1B0-42B1-A300-F05EEEE3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9681-7B6E-4D21-AABB-4D26FCDA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BB4F-F411-4F45-A69D-1DF8CB4B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146-C453-4513-8475-4070D0A6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E1C3-DB4A-4B47-83F6-431B2F87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352E-FD03-41B8-BF05-42E474A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BC7A-FF6F-4FFA-9124-D7490E90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F4AF-210F-48ED-B537-7FE8688B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9D4AE-877D-4D93-9763-3A1C12F1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96C0-A816-46A7-A86C-149FC7D4F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CBBC-0B22-4B33-84A8-58753C73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30CC9-4E9B-4294-AB65-45FC8EA1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6FD63-33BD-4250-B872-FB8339FE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BF8-75AE-4876-B130-70A0E986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39608-5F5B-4083-8FF6-1C016C8D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6F7BB-81C4-4C50-9DA3-E1D452E9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8663E-3C0E-4032-A506-21A43622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70A4C-84FD-4893-901C-E8B4DAA7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64C3B-20BF-43AC-9130-6AE38D5F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6FD5D-228A-4664-BFDD-462ABD3F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69F-788F-47F7-AD39-A46E2AF9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D933-DF17-434A-9DA6-A2C8F6D0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D52C-88D4-4208-BD43-55FD99FA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D9A0-5160-4D82-AAE3-09F05D02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F228-B145-4D8F-8344-99657DC8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CC815-B3F9-41C7-910D-CD74203B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3523-65FA-46EE-9ACC-9583BA0C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CE9BE-D99E-4C51-A51A-601D1A69C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455A-9431-44E8-9D1F-3359FA2A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AC7F-4A1D-4D79-AAFE-DAC3826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F284-4FA4-491A-9986-B241D0F2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A161-91AF-4FAC-A66C-B4D5581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26125-F30C-49F8-88E2-EC7E5335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6D6D-6CE8-48EE-892E-BAB6E8F5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BC02-E622-4178-80B0-468A6B4D2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8AD9-C122-4503-B71B-C37EF03D128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6F5D-1A76-40E7-BF04-C722AA7A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64B2-EB80-4C5D-B5A8-7C087F2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23EF-43CF-40F3-A851-06D0B9F1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>
            <a:off x="291" y="2607879"/>
            <a:ext cx="12191127" cy="1642243"/>
            <a:chOff x="218" y="898161"/>
            <a:chExt cx="9143345" cy="1231682"/>
          </a:xfrm>
        </p:grpSpPr>
        <p:sp>
          <p:nvSpPr>
            <p:cNvPr id="673" name="Google Shape;673;p1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14"/>
          <p:cNvSpPr/>
          <p:nvPr/>
        </p:nvSpPr>
        <p:spPr>
          <a:xfrm>
            <a:off x="4462500" y="1795400"/>
            <a:ext cx="3267200" cy="32672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9" name="Google Shape;719;p14"/>
          <p:cNvSpPr txBox="1">
            <a:spLocks noGrp="1"/>
          </p:cNvSpPr>
          <p:nvPr>
            <p:ph type="ctrTitle" idx="4294967295"/>
          </p:nvPr>
        </p:nvSpPr>
        <p:spPr>
          <a:xfrm>
            <a:off x="896815" y="379232"/>
            <a:ext cx="10088516" cy="129850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MUSIC CLASSIFIER – SINGER IDENTIFIER</a:t>
            </a:r>
          </a:p>
        </p:txBody>
      </p:sp>
      <p:sp>
        <p:nvSpPr>
          <p:cNvPr id="720" name="Google Shape;720;p14"/>
          <p:cNvSpPr txBox="1">
            <a:spLocks noGrp="1"/>
          </p:cNvSpPr>
          <p:nvPr>
            <p:ph type="subTitle" idx="4294967295"/>
          </p:nvPr>
        </p:nvSpPr>
        <p:spPr>
          <a:xfrm>
            <a:off x="8001118" y="4186700"/>
            <a:ext cx="3881686" cy="237236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G1-MusicDeciphers</a:t>
            </a:r>
          </a:p>
          <a:p>
            <a:pPr marL="342900"/>
            <a:r>
              <a:rPr lang="en-US" sz="1800" dirty="0">
                <a:solidFill>
                  <a:schemeClr val="tx1"/>
                </a:solidFill>
              </a:rPr>
              <a:t>Likhil Kumar Rachuri</a:t>
            </a:r>
          </a:p>
          <a:p>
            <a:pPr marL="342900"/>
            <a:r>
              <a:rPr lang="en-US" sz="1800" dirty="0">
                <a:solidFill>
                  <a:schemeClr val="tx1"/>
                </a:solidFill>
              </a:rPr>
              <a:t>Nandakishor Pulagam</a:t>
            </a:r>
          </a:p>
          <a:p>
            <a:pPr marL="342900"/>
            <a:r>
              <a:rPr lang="en-US" sz="1800" dirty="0">
                <a:solidFill>
                  <a:schemeClr val="tx1"/>
                </a:solidFill>
              </a:rPr>
              <a:t>Nirupam Kumar</a:t>
            </a:r>
          </a:p>
          <a:p>
            <a:pPr marL="342900"/>
            <a:r>
              <a:rPr lang="en-US" sz="1800" dirty="0">
                <a:solidFill>
                  <a:schemeClr val="tx1"/>
                </a:solidFill>
              </a:rPr>
              <a:t>Soujanya Navuluru</a:t>
            </a:r>
          </a:p>
          <a:p>
            <a:pPr marL="342900"/>
            <a:r>
              <a:rPr lang="en-US" sz="1800" dirty="0">
                <a:solidFill>
                  <a:schemeClr val="tx1"/>
                </a:solidFill>
              </a:rPr>
              <a:t>Vuthej Krishna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1800" b="1" dirty="0">
              <a:solidFill>
                <a:srgbClr val="AF9FFF"/>
              </a:solidFill>
            </a:endParaRPr>
          </a:p>
        </p:txBody>
      </p:sp>
      <p:pic>
        <p:nvPicPr>
          <p:cNvPr id="721" name="Google Shape;721;p14"/>
          <p:cNvPicPr preferRelativeResize="0"/>
          <p:nvPr/>
        </p:nvPicPr>
        <p:blipFill rotWithShape="1">
          <a:blip r:embed="rId3">
            <a:alphaModFix/>
          </a:blip>
          <a:srcRect t="9987" b="9987"/>
          <a:stretch/>
        </p:blipFill>
        <p:spPr>
          <a:xfrm>
            <a:off x="4535088" y="1867988"/>
            <a:ext cx="3122000" cy="3122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838200" y="373674"/>
            <a:ext cx="10515600" cy="971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66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CHANGES</a:t>
            </a:r>
          </a:p>
        </p:txBody>
      </p:sp>
      <p:sp>
        <p:nvSpPr>
          <p:cNvPr id="667" name="Rectangle 92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68" name="TextBox 2">
            <a:extLst>
              <a:ext uri="{FF2B5EF4-FFF2-40B4-BE49-F238E27FC236}">
                <a16:creationId xmlns:a16="http://schemas.microsoft.com/office/drawing/2014/main" id="{58EC9B29-96BB-4E69-B4B4-C76409192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753028"/>
              </p:ext>
            </p:extLst>
          </p:nvPr>
        </p:nvGraphicFramePr>
        <p:xfrm>
          <a:off x="895350" y="103309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45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PREDICTIVE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2CB65-57A5-47E4-8F72-9FA3641B576B}"/>
              </a:ext>
            </a:extLst>
          </p:cNvPr>
          <p:cNvSpPr/>
          <p:nvPr/>
        </p:nvSpPr>
        <p:spPr>
          <a:xfrm>
            <a:off x="1742401" y="1885951"/>
            <a:ext cx="4246684" cy="262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Model – 3: Voting Classifier(KNN and SVC)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It is an ensemble classifier which is considering both SVC and KNN for each data instance.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Accuracy is the factor that decides the value to select from SVC or KNN.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Advantages from both the models are considered together.</a:t>
            </a:r>
          </a:p>
          <a:p>
            <a:pPr lvl="1"/>
            <a:endParaRPr lang="en-US" cap="none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5555DD-F78B-4AF1-93FE-175ECCE3EB35}"/>
              </a:ext>
            </a:extLst>
          </p:cNvPr>
          <p:cNvSpPr txBox="1">
            <a:spLocks/>
          </p:cNvSpPr>
          <p:nvPr/>
        </p:nvSpPr>
        <p:spPr>
          <a:xfrm>
            <a:off x="6422782" y="1929911"/>
            <a:ext cx="4207117" cy="27871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▸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Model – 4: Fully Connected Network (FCN)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Series of fully connected layers that connect each neuron with other.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Not feeding the images, rather giving the 80+ obtained features as inputs.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They are structure agnostic, no special assumptions needed on the input.</a:t>
            </a:r>
          </a:p>
        </p:txBody>
      </p:sp>
    </p:spTree>
    <p:extLst>
      <p:ext uri="{BB962C8B-B14F-4D97-AF65-F5344CB8AC3E}">
        <p14:creationId xmlns:p14="http://schemas.microsoft.com/office/powerpoint/2010/main" val="132966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Pseudo Code for FCN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0E7E59-562C-4BB2-8E5C-3203339002E3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Input 81 features for 81 neurons in the input layer.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For </a:t>
            </a:r>
            <a:r>
              <a:rPr lang="en-US" sz="1500" dirty="0" err="1"/>
              <a:t>i</a:t>
            </a:r>
            <a:r>
              <a:rPr lang="en-US" sz="1500" dirty="0"/>
              <a:t> in layers://  </a:t>
            </a:r>
            <a:r>
              <a:rPr lang="en-US" sz="1500" dirty="0" err="1"/>
              <a:t>i</a:t>
            </a:r>
            <a:r>
              <a:rPr lang="en-US" sz="1500" dirty="0"/>
              <a:t>= each hidden layer in the network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Compute neuron activation// RELU activation function is used 	in the hidden layers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The respective feed forward propagation happens.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Converts the high dimensional space to low dimensional in each hidden layer.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Output layer with activation function as SoftMax with optimizer as rmsprop. Loss function: categorical cross entropy.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Return the respective predicted category from the output layer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4634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Metric Evaluation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(All Languages Combined)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C299-7EB5-4A1B-8DAB-53B5F79CA201}"/>
              </a:ext>
            </a:extLst>
          </p:cNvPr>
          <p:cNvSpPr txBox="1"/>
          <p:nvPr/>
        </p:nvSpPr>
        <p:spPr>
          <a:xfrm>
            <a:off x="9908542" y="1519561"/>
            <a:ext cx="233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Artists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E5D7D-388B-4EFA-80C0-32910367A7A0}"/>
              </a:ext>
            </a:extLst>
          </p:cNvPr>
          <p:cNvSpPr txBox="1"/>
          <p:nvPr/>
        </p:nvSpPr>
        <p:spPr>
          <a:xfrm>
            <a:off x="9996595" y="4047873"/>
            <a:ext cx="233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Genre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43834-2A41-402A-8735-C2C69BB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5" y="1519561"/>
            <a:ext cx="9596487" cy="2444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05261A-873E-4AFA-B34A-5FB4AE59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5" y="4047873"/>
            <a:ext cx="9596487" cy="24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2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749430" y="0"/>
            <a:ext cx="10765410" cy="12072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800" b="1" dirty="0">
                <a:solidFill>
                  <a:schemeClr val="accent6">
                    <a:lumMod val="50000"/>
                  </a:schemeClr>
                </a:solidFill>
              </a:rPr>
              <a:t>Metric Evaluation (Language Specific Classification)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8418D-27CE-4710-8439-9DA2AAF1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35" y="1537081"/>
            <a:ext cx="5848109" cy="3345323"/>
          </a:xfrm>
          <a:prstGeom prst="rect">
            <a:avLst/>
          </a:prstGeom>
        </p:spPr>
      </p:pic>
      <p:cxnSp>
        <p:nvCxnSpPr>
          <p:cNvPr id="668" name="Straight Connector 9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C1E47AF-34EC-4A7D-8C96-DBCD99CA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9" y="1537082"/>
            <a:ext cx="5714561" cy="33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2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FINAL Best Model - SVM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6B3A5-4AF7-41C9-9361-73FC4A74D111}"/>
              </a:ext>
            </a:extLst>
          </p:cNvPr>
          <p:cNvSpPr txBox="1"/>
          <p:nvPr/>
        </p:nvSpPr>
        <p:spPr>
          <a:xfrm>
            <a:off x="3411414" y="1169377"/>
            <a:ext cx="55039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Artist identifier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English : {'C': 4.0,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r>
              <a:rPr lang="en-US" dirty="0"/>
              <a:t>Hindi :  {'C': 2.0,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r>
              <a:rPr lang="en-US" dirty="0"/>
              <a:t>Telugu : {'C': 2.0,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r>
              <a:rPr lang="en-US" dirty="0"/>
              <a:t>All languages :  {'C': 4.0, 'gamma': 'scale',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Genre Identifier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English :  {'C': 4.0, 'gamma': 'scale', 'kernel': '</a:t>
            </a:r>
            <a:r>
              <a:rPr lang="en-US" dirty="0" err="1"/>
              <a:t>rbf</a:t>
            </a:r>
            <a:r>
              <a:rPr lang="en-US" dirty="0"/>
              <a:t>’}</a:t>
            </a:r>
          </a:p>
          <a:p>
            <a:r>
              <a:rPr lang="en-US" dirty="0"/>
              <a:t>Hindi :  {'C': 4.0,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r>
              <a:rPr lang="en-US" dirty="0"/>
              <a:t>Telugu : {'C': 3.0,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  <a:p>
            <a:r>
              <a:rPr lang="en-US" dirty="0"/>
              <a:t>All languages : {'C': 4.0, 'gamma': 'auto', 'kernel': '</a:t>
            </a:r>
            <a:r>
              <a:rPr lang="en-US" dirty="0" err="1"/>
              <a:t>rbf</a:t>
            </a:r>
            <a:r>
              <a:rPr lang="en-US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74251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491451" y="391257"/>
            <a:ext cx="11199812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Modelling Results on Artists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A262C-F424-46B4-A030-5D4B83BE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7" y="1566343"/>
            <a:ext cx="5952393" cy="4079467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629F3D9-0AD7-4B42-80E3-6F4CBBBE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59" y="1566343"/>
            <a:ext cx="4728785" cy="38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491451" y="391257"/>
            <a:ext cx="11199812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Modelling Results on Genre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1B43C-F68A-44CD-8678-7A2BE073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4" y="1614058"/>
            <a:ext cx="6361235" cy="3870856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4FCCC8-A1F4-4CB9-9B8A-5CC8C7A1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16" y="1614058"/>
            <a:ext cx="4486936" cy="37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4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491451" y="391257"/>
            <a:ext cx="11199812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Key Takeaways - Learning</a:t>
            </a:r>
          </a:p>
        </p:txBody>
      </p:sp>
      <p:graphicFrame>
        <p:nvGraphicFramePr>
          <p:cNvPr id="677" name="TextBox 1">
            <a:extLst>
              <a:ext uri="{FF2B5EF4-FFF2-40B4-BE49-F238E27FC236}">
                <a16:creationId xmlns:a16="http://schemas.microsoft.com/office/drawing/2014/main" id="{1FC6C30D-91D8-4616-A6DF-0F50B3E1D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31157"/>
              </p:ext>
            </p:extLst>
          </p:nvPr>
        </p:nvGraphicFramePr>
        <p:xfrm>
          <a:off x="866042" y="1644163"/>
          <a:ext cx="10942027" cy="3393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43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4"/>
          <p:cNvGrpSpPr/>
          <p:nvPr/>
        </p:nvGrpSpPr>
        <p:grpSpPr>
          <a:xfrm>
            <a:off x="291" y="2607879"/>
            <a:ext cx="12191127" cy="1642243"/>
            <a:chOff x="218" y="898161"/>
            <a:chExt cx="9143345" cy="1231682"/>
          </a:xfrm>
        </p:grpSpPr>
        <p:sp>
          <p:nvSpPr>
            <p:cNvPr id="1089" name="Google Shape;1089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4"/>
          <p:cNvGrpSpPr/>
          <p:nvPr/>
        </p:nvGrpSpPr>
        <p:grpSpPr>
          <a:xfrm>
            <a:off x="5461573" y="2832139"/>
            <a:ext cx="1268464" cy="1193375"/>
            <a:chOff x="5972700" y="2330200"/>
            <a:chExt cx="411625" cy="387275"/>
          </a:xfrm>
        </p:grpSpPr>
        <p:sp>
          <p:nvSpPr>
            <p:cNvPr id="1139" name="Google Shape;113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4" name="Google Shape;663;p13">
            <a:extLst>
              <a:ext uri="{FF2B5EF4-FFF2-40B4-BE49-F238E27FC236}">
                <a16:creationId xmlns:a16="http://schemas.microsoft.com/office/drawing/2014/main" id="{2610641C-3C1F-409B-8463-F4A6785E9F52}"/>
              </a:ext>
            </a:extLst>
          </p:cNvPr>
          <p:cNvSpPr txBox="1">
            <a:spLocks/>
          </p:cNvSpPr>
          <p:nvPr/>
        </p:nvSpPr>
        <p:spPr>
          <a:xfrm>
            <a:off x="1542386" y="970063"/>
            <a:ext cx="9094295" cy="66138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Application DEMO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1128511" y="1308630"/>
            <a:ext cx="9934977" cy="178881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INTRODUCTION 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&amp;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 DATA OVERVIEW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91D9B-3F85-4AB5-B089-06533138E6FB}"/>
              </a:ext>
            </a:extLst>
          </p:cNvPr>
          <p:cNvSpPr txBox="1"/>
          <p:nvPr/>
        </p:nvSpPr>
        <p:spPr>
          <a:xfrm>
            <a:off x="1982665" y="1881554"/>
            <a:ext cx="802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POC can be extended to any further artists or genres with respect to any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complicated languages, training using the spectrogram images as input will effectively improve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can be extended with input as raw audio using microphone.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can be further tuned with further data to recognize the speech and speaker identification can also be implemented with minimal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can also be applied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322465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4"/>
          <p:cNvGrpSpPr/>
          <p:nvPr/>
        </p:nvGrpSpPr>
        <p:grpSpPr>
          <a:xfrm>
            <a:off x="291" y="2607879"/>
            <a:ext cx="12191127" cy="1642243"/>
            <a:chOff x="218" y="898161"/>
            <a:chExt cx="9143345" cy="1231682"/>
          </a:xfrm>
        </p:grpSpPr>
        <p:sp>
          <p:nvSpPr>
            <p:cNvPr id="1089" name="Google Shape;1089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34"/>
          <p:cNvSpPr/>
          <p:nvPr/>
        </p:nvSpPr>
        <p:spPr>
          <a:xfrm>
            <a:off x="4854733" y="2187633"/>
            <a:ext cx="2482800" cy="24828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135" name="Google Shape;1135;p34"/>
          <p:cNvSpPr txBox="1">
            <a:spLocks noGrp="1"/>
          </p:cNvSpPr>
          <p:nvPr>
            <p:ph type="ctrTitle" idx="4294967295"/>
          </p:nvPr>
        </p:nvSpPr>
        <p:spPr>
          <a:xfrm>
            <a:off x="1919200" y="455079"/>
            <a:ext cx="8353600" cy="1480088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9600" b="1" dirty="0">
                <a:solidFill>
                  <a:schemeClr val="accent6">
                    <a:lumMod val="50000"/>
                  </a:schemeClr>
                </a:solidFill>
                <a:latin typeface="Chiller" panose="04020404031007020602" pitchFamily="82" charset="0"/>
              </a:rPr>
              <a:t>THANKS!!</a:t>
            </a:r>
            <a:endParaRPr sz="9600" dirty="0">
              <a:solidFill>
                <a:schemeClr val="accent6">
                  <a:lumMod val="50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1136" name="Google Shape;1136;p34"/>
          <p:cNvSpPr txBox="1">
            <a:spLocks noGrp="1"/>
          </p:cNvSpPr>
          <p:nvPr>
            <p:ph type="subTitle" idx="4294967295"/>
          </p:nvPr>
        </p:nvSpPr>
        <p:spPr>
          <a:xfrm>
            <a:off x="1270500" y="4941767"/>
            <a:ext cx="9651200" cy="801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Questions?</a:t>
            </a:r>
            <a:endParaRPr sz="4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rgbClr val="AF9FF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AF9FFF"/>
              </a:solidFill>
            </a:endParaRPr>
          </a:p>
        </p:txBody>
      </p:sp>
      <p:grpSp>
        <p:nvGrpSpPr>
          <p:cNvPr id="1138" name="Google Shape;1138;p34"/>
          <p:cNvGrpSpPr/>
          <p:nvPr/>
        </p:nvGrpSpPr>
        <p:grpSpPr>
          <a:xfrm>
            <a:off x="5461573" y="2832139"/>
            <a:ext cx="1268464" cy="1193375"/>
            <a:chOff x="5972700" y="2330200"/>
            <a:chExt cx="411625" cy="387275"/>
          </a:xfrm>
        </p:grpSpPr>
        <p:sp>
          <p:nvSpPr>
            <p:cNvPr id="1139" name="Google Shape;113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612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15624" y="0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Introduction &amp;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4C227-4E13-4E77-A3E8-EDBDDA2C7B1B}"/>
              </a:ext>
            </a:extLst>
          </p:cNvPr>
          <p:cNvSpPr txBox="1">
            <a:spLocks/>
          </p:cNvSpPr>
          <p:nvPr/>
        </p:nvSpPr>
        <p:spPr>
          <a:xfrm>
            <a:off x="1263057" y="690732"/>
            <a:ext cx="9867625" cy="4900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accent1"/>
              </a:buClr>
              <a:buSzPct val="100000"/>
              <a:buNone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Introduction: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It certainly is tough to identify a song which we have never heard of before. Especially with the growing number of new songs.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To ease the access of discovering and to eliminate the need to lookup and search for a song, we would build a model to identify the singer and genre of the song.</a:t>
            </a: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Goals: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To create a micro-service (API end-point) with below features.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Singer Identification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Recognizing the genre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Songs spanning across multiple languages 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English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Hindi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000000"/>
                </a:solidFill>
              </a:rPr>
              <a:t>Telugu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AE2453-6A14-4FD4-BED2-912FE767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" r="6225" b="16852"/>
          <a:stretch/>
        </p:blipFill>
        <p:spPr>
          <a:xfrm>
            <a:off x="20" y="6588"/>
            <a:ext cx="12191980" cy="6857990"/>
          </a:xfrm>
          <a:prstGeom prst="rect">
            <a:avLst/>
          </a:prstGeom>
        </p:spPr>
      </p:pic>
      <p:sp>
        <p:nvSpPr>
          <p:cNvPr id="146" name="Rectangle 7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2F1DF-08D1-4BD8-9668-6FDCFEA3368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END TO END WORKFLOW</a:t>
            </a:r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0AC49D8F-E608-4730-A6B2-8FFB9144F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227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48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ACQUISITION &amp; PRE-PROCESSING</a:t>
            </a:r>
          </a:p>
        </p:txBody>
      </p:sp>
      <p:graphicFrame>
        <p:nvGraphicFramePr>
          <p:cNvPr id="670" name="Google Shape;665;p13">
            <a:extLst>
              <a:ext uri="{FF2B5EF4-FFF2-40B4-BE49-F238E27FC236}">
                <a16:creationId xmlns:a16="http://schemas.microsoft.com/office/drawing/2014/main" id="{02B1F6AC-5C0F-4631-8B93-E0783FE3F9FB}"/>
              </a:ext>
            </a:extLst>
          </p:cNvPr>
          <p:cNvGraphicFramePr/>
          <p:nvPr/>
        </p:nvGraphicFramePr>
        <p:xfrm>
          <a:off x="1655766" y="1500467"/>
          <a:ext cx="8916983" cy="34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050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1">
            <a:extLst>
              <a:ext uri="{FF2B5EF4-FFF2-40B4-BE49-F238E27FC236}">
                <a16:creationId xmlns:a16="http://schemas.microsoft.com/office/drawing/2014/main" id="{25C89DDF-2C9B-458D-AD9E-9C2FDB9CCDF9}"/>
              </a:ext>
            </a:extLst>
          </p:cNvPr>
          <p:cNvSpPr txBox="1"/>
          <p:nvPr/>
        </p:nvSpPr>
        <p:spPr>
          <a:xfrm>
            <a:off x="669500" y="1509062"/>
            <a:ext cx="3783803" cy="3446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none" dirty="0"/>
              <a:t>Total 127 attributes including the target.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124 features are numerical.</a:t>
            </a:r>
            <a:endParaRPr lang="en-US" sz="2000" cap="none" dirty="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none" dirty="0"/>
              <a:t>‘</a:t>
            </a:r>
            <a:r>
              <a:rPr lang="en-US" sz="2000" cap="none" dirty="0" err="1"/>
              <a:t>Song_id</a:t>
            </a:r>
            <a:r>
              <a:rPr lang="en-US" sz="2000" cap="none" dirty="0"/>
              <a:t>’, ‘language’ and ‘target’ are the only categorical attributes.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none" dirty="0"/>
              <a:t>Number of Data Instances for Artists Data – 13116.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none" dirty="0"/>
              <a:t>Number of Data Instances for Genre Data – 9659.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CDB72-7548-4970-86ED-50626F8D261C}"/>
              </a:ext>
            </a:extLst>
          </p:cNvPr>
          <p:cNvSpPr txBox="1"/>
          <p:nvPr/>
        </p:nvSpPr>
        <p:spPr>
          <a:xfrm>
            <a:off x="4785372" y="2264020"/>
            <a:ext cx="3336841" cy="290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/>
              <a:t>     </a:t>
            </a:r>
            <a:r>
              <a:rPr lang="en-US" sz="2400" cap="none" dirty="0">
                <a:solidFill>
                  <a:schemeClr val="accent6"/>
                </a:solidFill>
              </a:rPr>
              <a:t>Singer identifier</a:t>
            </a:r>
          </a:p>
          <a:p>
            <a:pPr lvl="1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dirty="0">
                <a:effectLst/>
              </a:rPr>
              <a:t>5 English artists data (Adam Levine, drake, Justin Bieber, </a:t>
            </a:r>
            <a:r>
              <a:rPr lang="en-US" dirty="0"/>
              <a:t>S</a:t>
            </a:r>
            <a:r>
              <a:rPr lang="en-US" cap="none" dirty="0">
                <a:effectLst/>
              </a:rPr>
              <a:t>elena Gomez, the </a:t>
            </a:r>
            <a:r>
              <a:rPr lang="en-US" dirty="0"/>
              <a:t>W</a:t>
            </a:r>
            <a:r>
              <a:rPr lang="en-US" cap="none" dirty="0">
                <a:effectLst/>
              </a:rPr>
              <a:t>eeknd)</a:t>
            </a:r>
          </a:p>
          <a:p>
            <a:pPr lvl="1" indent="-2286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dirty="0">
                <a:effectLst/>
              </a:rPr>
              <a:t>4 </a:t>
            </a:r>
            <a:r>
              <a:rPr lang="en-US" dirty="0"/>
              <a:t>T</a:t>
            </a:r>
            <a:r>
              <a:rPr lang="en-US" cap="none" dirty="0">
                <a:effectLst/>
              </a:rPr>
              <a:t>elugu artists data (</a:t>
            </a:r>
            <a:r>
              <a:rPr lang="en-US" dirty="0"/>
              <a:t>A</a:t>
            </a:r>
            <a:r>
              <a:rPr lang="en-US" cap="none" dirty="0">
                <a:effectLst/>
              </a:rPr>
              <a:t>nurag, </a:t>
            </a:r>
            <a:r>
              <a:rPr lang="en-US" dirty="0"/>
              <a:t>A</a:t>
            </a:r>
            <a:r>
              <a:rPr lang="en-US" cap="none" dirty="0">
                <a:effectLst/>
              </a:rPr>
              <a:t>rmaan, </a:t>
            </a:r>
            <a:r>
              <a:rPr lang="en-US" dirty="0"/>
              <a:t>G</a:t>
            </a:r>
            <a:r>
              <a:rPr lang="en-US" cap="none" dirty="0">
                <a:effectLst/>
              </a:rPr>
              <a:t>eetha, </a:t>
            </a:r>
            <a:r>
              <a:rPr lang="en-US" dirty="0"/>
              <a:t>Sid Sriram</a:t>
            </a:r>
            <a:r>
              <a:rPr lang="en-US" cap="none" dirty="0">
                <a:effectLst/>
              </a:rPr>
              <a:t>)</a:t>
            </a:r>
          </a:p>
          <a:p>
            <a:pPr lvl="1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/>
              </a:rPr>
              <a:t>3 </a:t>
            </a:r>
            <a:r>
              <a:rPr lang="en-US" dirty="0"/>
              <a:t>H</a:t>
            </a:r>
            <a:r>
              <a:rPr lang="en-US" cap="none" dirty="0">
                <a:effectLst/>
              </a:rPr>
              <a:t>indi artists data (</a:t>
            </a:r>
            <a:r>
              <a:rPr lang="en-US" dirty="0"/>
              <a:t>A</a:t>
            </a:r>
            <a:r>
              <a:rPr lang="en-US" cap="none" dirty="0">
                <a:effectLst/>
              </a:rPr>
              <a:t>rijit, </a:t>
            </a:r>
            <a:r>
              <a:rPr lang="en-US" dirty="0"/>
              <a:t>Atif Aslam</a:t>
            </a:r>
            <a:r>
              <a:rPr lang="en-US" cap="none" dirty="0">
                <a:effectLst/>
              </a:rPr>
              <a:t>, </a:t>
            </a:r>
            <a:r>
              <a:rPr lang="en-US" dirty="0"/>
              <a:t>S</a:t>
            </a:r>
            <a:r>
              <a:rPr lang="en-US" cap="none" dirty="0">
                <a:effectLst/>
              </a:rPr>
              <a:t>onunigam)</a:t>
            </a:r>
            <a:endParaRPr lang="en-US" cap="non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B1483-9836-4AD7-8A27-54C3F002CC35}"/>
              </a:ext>
            </a:extLst>
          </p:cNvPr>
          <p:cNvSpPr txBox="1"/>
          <p:nvPr/>
        </p:nvSpPr>
        <p:spPr>
          <a:xfrm>
            <a:off x="8125953" y="2302538"/>
            <a:ext cx="34468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90000"/>
              </a:lnSpc>
            </a:pPr>
            <a:r>
              <a:rPr lang="en-US" sz="2400" cap="none" dirty="0">
                <a:solidFill>
                  <a:schemeClr val="accent6"/>
                </a:solidFill>
              </a:rPr>
              <a:t>Genre classification 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4 English genre data (Hip-Hop Party, Rock, Romantic, Workout)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3 Telugu genre data (Rock, Romantic, Workout)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3 Hindi genre data (Rock, Romantic, Workout)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EA74C-874F-4A28-9428-F6619CB267E9}"/>
              </a:ext>
            </a:extLst>
          </p:cNvPr>
          <p:cNvSpPr txBox="1"/>
          <p:nvPr/>
        </p:nvSpPr>
        <p:spPr>
          <a:xfrm>
            <a:off x="2499946" y="564682"/>
            <a:ext cx="7042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>
                <a:solidFill>
                  <a:schemeClr val="accent6">
                    <a:lumMod val="50000"/>
                  </a:schemeClr>
                </a:solidFill>
              </a:rPr>
              <a:t>Data Overview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BDB57-73C9-4AC8-96AF-820008CB4D53}"/>
              </a:ext>
            </a:extLst>
          </p:cNvPr>
          <p:cNvSpPr txBox="1"/>
          <p:nvPr/>
        </p:nvSpPr>
        <p:spPr>
          <a:xfrm>
            <a:off x="5007219" y="1614405"/>
            <a:ext cx="63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69908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DICTIONARY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5BF5A1-594E-4EA8-A8E1-D640E093F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43132"/>
              </p:ext>
            </p:extLst>
          </p:nvPr>
        </p:nvGraphicFramePr>
        <p:xfrm>
          <a:off x="655027" y="1534258"/>
          <a:ext cx="10902461" cy="502480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755866">
                  <a:extLst>
                    <a:ext uri="{9D8B030D-6E8A-4147-A177-3AD203B41FA5}">
                      <a16:colId xmlns:a16="http://schemas.microsoft.com/office/drawing/2014/main" val="919137345"/>
                    </a:ext>
                  </a:extLst>
                </a:gridCol>
                <a:gridCol w="613433">
                  <a:extLst>
                    <a:ext uri="{9D8B030D-6E8A-4147-A177-3AD203B41FA5}">
                      <a16:colId xmlns:a16="http://schemas.microsoft.com/office/drawing/2014/main" val="558304780"/>
                    </a:ext>
                  </a:extLst>
                </a:gridCol>
                <a:gridCol w="3890092">
                  <a:extLst>
                    <a:ext uri="{9D8B030D-6E8A-4147-A177-3AD203B41FA5}">
                      <a16:colId xmlns:a16="http://schemas.microsoft.com/office/drawing/2014/main" val="4069371776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788388183"/>
                    </a:ext>
                  </a:extLst>
                </a:gridCol>
                <a:gridCol w="853397">
                  <a:extLst>
                    <a:ext uri="{9D8B030D-6E8A-4147-A177-3AD203B41FA5}">
                      <a16:colId xmlns:a16="http://schemas.microsoft.com/office/drawing/2014/main" val="1833694915"/>
                    </a:ext>
                  </a:extLst>
                </a:gridCol>
                <a:gridCol w="1168037">
                  <a:extLst>
                    <a:ext uri="{9D8B030D-6E8A-4147-A177-3AD203B41FA5}">
                      <a16:colId xmlns:a16="http://schemas.microsoft.com/office/drawing/2014/main" val="3628307165"/>
                    </a:ext>
                  </a:extLst>
                </a:gridCol>
              </a:tblGrid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Features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Type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Example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Mean 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Standard Deviation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559654465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song_id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object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of the song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Adam Levine_2XC5KXWV_0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2453055177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zero_crossings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Number of zero crossings in the song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161.499023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125.9319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21.74615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2107979950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spectral_centroids_mean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calculated for the spectral centroids obtained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18664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13895.13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7754.809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1239263377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spectral_centroids_var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float64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variance calculated for the spectral centroids obtained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0.25003098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0.659302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0.130154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644523736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spectral_rolloff_mean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float64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calculated for the spectral roll over obtained (85% of data)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0.10603317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0.02408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0.025115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779909592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spectral_rolloff_var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variance calculated for the spectral roll over obtained (85% of data)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0.70996589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0.489446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0.090789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810069444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spectral-bandwidth_mean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calculated for the spectral bandwidth obtained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0.12650279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0.022954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0.010368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968996862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spectral_bandwidth_var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variance calculated for the spectral bandwidth obtained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0.22652298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0.469626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0.129386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2095910006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Spectral_contrast_mean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calculated for the spectral contrast obtained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0.09311502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0.028363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0.018005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744570707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Spectral_contrast_var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variance calculated for the spectral contrast obtained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0.2941936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0.560467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0.143964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4001707369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Spectral_flatness_mean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calculated for the spectral flatness obtained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0.14522232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0.043551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0.02807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2073911642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Spectral_flatness_var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variance calculated for the spectral flatness obtained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0.60158193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0.132647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0.117009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986849583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tempo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beats per second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0.2352872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0.033433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0.030523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200274033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mfcc_1_mean to mfcc_20_mean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float64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mean value for </a:t>
                      </a:r>
                      <a:r>
                        <a:rPr lang="en-US" sz="700" u="none" strike="noStrike" dirty="0" err="1">
                          <a:effectLst/>
                        </a:rPr>
                        <a:t>mfcc</a:t>
                      </a:r>
                      <a:r>
                        <a:rPr lang="en-US" sz="700" u="none" strike="noStrike" dirty="0">
                          <a:effectLst/>
                        </a:rPr>
                        <a:t> feature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0.10672656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[0.06,0.39]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[0.03,0.18]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021530091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mfcc_1_var to mfcc_20_var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variance value for mfcc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0.05563151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[0.06,0.4]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[0.03,0.18]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4005961645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chroma_stft1_mean to chroma_stft12_mean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value for stft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0.06300665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[0.01,0.24]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[0.01,0.11]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228774613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chroma_stft1_var to chroma_stft12_var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variance value for stft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0.06847341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[0.01,0.24]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[0.01,0.11]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1801314746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chroma_cqt1_mean to chroma_cqt12_mean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value for cqt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0.01182739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[-214,0.01]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[0.01,201]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741793972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chroma_cqt1_var to chroma_cqt12_var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variance value for cqt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0.02480159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[-12,61]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[0.01,44]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610390689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chroma_cens1_mean to chroma_cens12_mean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mean value for cens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0.10915841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[-6.9,6389]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[9.1,7183]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753896628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chroma_cens1_var to chroma_cens12_var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float64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variance value for cens feature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2.52917933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[0.5,1440]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[8.8,1114]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2515111373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Language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Object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Language in which the song is represented.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English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504036255"/>
                  </a:ext>
                </a:extLst>
              </a:tr>
              <a:tr h="20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Artist/genre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object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Artist or genre respectively for dataset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English_Adam Levine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8" marR="3748" marT="3748" marB="0" anchor="ctr"/>
                </a:tc>
                <a:extLst>
                  <a:ext uri="{0D108BD9-81ED-4DB2-BD59-A6C34878D82A}">
                    <a16:rowId xmlns:a16="http://schemas.microsoft.com/office/drawing/2014/main" val="330027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4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6655777" y="949569"/>
            <a:ext cx="4670159" cy="2022192"/>
          </a:xfrm>
          <a:prstGeom prst="rect">
            <a:avLst/>
          </a:prstGeom>
        </p:spPr>
        <p:txBody>
          <a:bodyPr spcFirstLastPara="1" vert="horz" lIns="0" tIns="0" rIns="0" bIns="0" rtlCol="0" anchor="b" anchorCtr="0">
            <a:normAutofit/>
          </a:bodyPr>
          <a:lstStyle/>
          <a:p>
            <a:pPr algn="l"/>
            <a:r>
              <a:rPr lang="en-US" b="1" dirty="0"/>
              <a:t>PREDICTIVE MODELLING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B29E2-5E74-409C-B35E-16AB13943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4" r="451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0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441938" y="351692"/>
            <a:ext cx="9094295" cy="7833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PREDICTIVE MODELS – Previous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2CB65-57A5-47E4-8F72-9FA3641B576B}"/>
              </a:ext>
            </a:extLst>
          </p:cNvPr>
          <p:cNvSpPr/>
          <p:nvPr/>
        </p:nvSpPr>
        <p:spPr>
          <a:xfrm>
            <a:off x="1849316" y="1534258"/>
            <a:ext cx="4246684" cy="284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Model – 1: K-Nearest Neighbors (KNN)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It is a non-parametric classifier which classifies the test point based on the majority vote of these "k" nearest neighbors.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It divides data into different clusters according to the target variable.</a:t>
            </a:r>
          </a:p>
          <a:p>
            <a:pPr marL="742950" lvl="1" indent="-285750" algn="just">
              <a:lnSpc>
                <a:spcPct val="90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It uses different types of distance calculating mechanisms.</a:t>
            </a:r>
          </a:p>
          <a:p>
            <a:pPr lvl="1"/>
            <a:endParaRPr lang="en-US" cap="none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5555DD-F78B-4AF1-93FE-175ECCE3EB35}"/>
              </a:ext>
            </a:extLst>
          </p:cNvPr>
          <p:cNvSpPr txBox="1">
            <a:spLocks/>
          </p:cNvSpPr>
          <p:nvPr/>
        </p:nvSpPr>
        <p:spPr>
          <a:xfrm>
            <a:off x="6400802" y="1534258"/>
            <a:ext cx="4185138" cy="275199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▸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SzPts val="2000"/>
              <a:buFont typeface="Arial" panose="020B0604020202020204" pitchFamily="34" charset="0"/>
              <a:buChar char="■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Model – 2: Support Vector Machine (SVM)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Can be used for regression and classification tasks where number of features are treated as dimensions for plotting data-points.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is built based on discovering a line/hyperplane that best divides the data-points into their respective classes.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uses different types of line plotting mechanisms.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0F018-6977-48F3-94F1-83E2823FFFD0}"/>
              </a:ext>
            </a:extLst>
          </p:cNvPr>
          <p:cNvSpPr txBox="1"/>
          <p:nvPr/>
        </p:nvSpPr>
        <p:spPr>
          <a:xfrm>
            <a:off x="136281" y="4488473"/>
            <a:ext cx="116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Issue Encountered </a:t>
            </a:r>
            <a:r>
              <a:rPr lang="en-US" dirty="0"/>
              <a:t>: </a:t>
            </a:r>
            <a:r>
              <a:rPr lang="en-US" sz="1600" dirty="0"/>
              <a:t>Regional Languages were not performing well.</a:t>
            </a:r>
          </a:p>
        </p:txBody>
      </p:sp>
    </p:spTree>
    <p:extLst>
      <p:ext uri="{BB962C8B-B14F-4D97-AF65-F5344CB8AC3E}">
        <p14:creationId xmlns:p14="http://schemas.microsoft.com/office/powerpoint/2010/main" val="10491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1537</Words>
  <Application>Microsoft Office PowerPoint</Application>
  <PresentationFormat>Widescreen</PresentationFormat>
  <Paragraphs>273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Catamaran</vt:lpstr>
      <vt:lpstr>Chiller</vt:lpstr>
      <vt:lpstr>Office Theme</vt:lpstr>
      <vt:lpstr>MUSIC CLASSIFIER – SINGER IDENTIFIER</vt:lpstr>
      <vt:lpstr>INTRODUCTION  &amp;  DATA OVERVIEW</vt:lpstr>
      <vt:lpstr>Introduction &amp; Goals</vt:lpstr>
      <vt:lpstr>PowerPoint Presentation</vt:lpstr>
      <vt:lpstr>DATA ACQUISITION &amp; PRE-PROCESSING</vt:lpstr>
      <vt:lpstr>PowerPoint Presentation</vt:lpstr>
      <vt:lpstr>DATA DICTIONARY</vt:lpstr>
      <vt:lpstr>PREDICTIVE MODELLING</vt:lpstr>
      <vt:lpstr>PREDICTIVE MODELS – Previous</vt:lpstr>
      <vt:lpstr>CHANGES</vt:lpstr>
      <vt:lpstr>PREDICTIVE MODELS</vt:lpstr>
      <vt:lpstr>Pseudo Code for FCN</vt:lpstr>
      <vt:lpstr>Metric Evaluation (All Languages Combined)</vt:lpstr>
      <vt:lpstr>Metric Evaluation (Language Specific Classification)</vt:lpstr>
      <vt:lpstr>FINAL Best Model - SVM</vt:lpstr>
      <vt:lpstr>Modelling Results on Artists Data</vt:lpstr>
      <vt:lpstr>Modelling Results on Genre Data</vt:lpstr>
      <vt:lpstr>Key Takeaways - Learning</vt:lpstr>
      <vt:lpstr>PowerPoint Presentation</vt:lpstr>
      <vt:lpstr>Future Scope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CLASSIFIER – SINGER IDENTIFIER</dc:title>
  <dc:creator>Likhil Kumar Rachuri</dc:creator>
  <cp:lastModifiedBy>Verama Reddy, Vuthej Krishna Reddy</cp:lastModifiedBy>
  <cp:revision>9</cp:revision>
  <dcterms:created xsi:type="dcterms:W3CDTF">2021-03-12T01:06:08Z</dcterms:created>
  <dcterms:modified xsi:type="dcterms:W3CDTF">2021-03-12T12:21:53Z</dcterms:modified>
</cp:coreProperties>
</file>