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2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87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2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4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3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0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9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7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8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4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6464-19F9-4EF9-BBFB-77AEED2DB2E4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4059-6ECC-405C-A037-D6851D79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2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56A80-8F43-E0D8-F4E5-E13D3E1C398A}"/>
              </a:ext>
            </a:extLst>
          </p:cNvPr>
          <p:cNvSpPr txBox="1"/>
          <p:nvPr/>
        </p:nvSpPr>
        <p:spPr>
          <a:xfrm>
            <a:off x="1762812" y="2459504"/>
            <a:ext cx="5618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Frequency Response Function Analysis on a thin plate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0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6DC605-54F7-1A36-8F7A-11CE90FC7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110"/>
            <a:ext cx="9144000" cy="53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6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59EA0-5837-A9B0-8BE7-FB570DB94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26" y="0"/>
            <a:ext cx="6830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2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4AFB8-77FB-8EA2-4AC2-282EBDA50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95" y="0"/>
            <a:ext cx="4473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4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39295-4301-003F-DD8E-7D7B7664F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457200"/>
            <a:ext cx="48672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3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9E592-D4C4-D832-FCB1-4B3FBA945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18" y="99510"/>
            <a:ext cx="566737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47DC9-79AE-ACE5-C1E0-EA9EBCDDB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18" y="1657099"/>
            <a:ext cx="46767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2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EFB59-458B-5469-27AB-29AFB6C6E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159"/>
            <a:ext cx="9144000" cy="5993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24D24-F0D0-6925-EE6F-CB30C478C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0" y="6159141"/>
            <a:ext cx="4838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C6C3E-F0B6-1A90-B0B4-3A0D15AF6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11"/>
            <a:ext cx="9144000" cy="628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B2AAC-67A7-BFE7-5C6B-9B6AFC8DD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223837"/>
            <a:ext cx="90297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4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CBB1F-CC75-EA9D-F979-8D1A7C429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609"/>
            <a:ext cx="9144000" cy="37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8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Ramkishore Dhakad</dc:creator>
  <cp:lastModifiedBy>Ramkishore Dhakad</cp:lastModifiedBy>
  <cp:revision>1</cp:revision>
  <dcterms:created xsi:type="dcterms:W3CDTF">2022-08-27T08:10:23Z</dcterms:created>
  <dcterms:modified xsi:type="dcterms:W3CDTF">2022-08-27T08:14:21Z</dcterms:modified>
</cp:coreProperties>
</file>