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2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4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0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9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3B6F-067C-48E1-BEE6-378C9F098C95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20C6-5D42-47DC-B6D3-0FC25A40C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0F30F-3EDC-F3A0-4F3B-E6D3F749177B}"/>
              </a:ext>
            </a:extLst>
          </p:cNvPr>
          <p:cNvSpPr txBox="1"/>
          <p:nvPr/>
        </p:nvSpPr>
        <p:spPr>
          <a:xfrm>
            <a:off x="1470582" y="2347274"/>
            <a:ext cx="582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Ball Plate Impact Analysis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2B99B-C598-FEA2-3962-C50C1146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02"/>
            <a:ext cx="9144000" cy="56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29480-F1EF-571E-02B5-6ABF2C01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816"/>
            <a:ext cx="9144000" cy="4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CA082-3806-CC79-AFAC-F834F483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917"/>
            <a:ext cx="9144000" cy="4054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B00BE-9080-B51C-A84F-815172EB7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32" y="5824287"/>
            <a:ext cx="4505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19B55-38AC-22B1-CCC5-DE9487781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677"/>
            <a:ext cx="9144000" cy="49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F56D-6C6A-CE1B-30F1-05B023240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413"/>
            <a:ext cx="9144000" cy="40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82799-E0BA-B9F8-2273-B7C39608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015"/>
            <a:ext cx="9144000" cy="39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49E75-BE14-2096-FA2A-0CE1C72C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551"/>
            <a:ext cx="9144000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DC8A3-CC35-6634-3E7C-CD1E05AD1F48}"/>
              </a:ext>
            </a:extLst>
          </p:cNvPr>
          <p:cNvSpPr txBox="1"/>
          <p:nvPr/>
        </p:nvSpPr>
        <p:spPr>
          <a:xfrm>
            <a:off x="735291" y="641023"/>
            <a:ext cx="789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To stress and displacement of the plate</a:t>
            </a:r>
          </a:p>
          <a:p>
            <a:pPr marL="342900" indent="-342900">
              <a:buAutoNum type="arabicPeriod"/>
            </a:pPr>
            <a:r>
              <a:rPr lang="en-US" dirty="0"/>
              <a:t> To observe the variation in kinetic and internal energy of the ball and 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07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0D459-F494-4C86-A97C-78CDC6CF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14387"/>
            <a:ext cx="6553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B631E-39C9-4DFF-2374-2EB33BDA4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604"/>
            <a:ext cx="9144000" cy="47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CF7B8-CF9C-8BF4-B82A-90B2834A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542925"/>
            <a:ext cx="88106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4C81E-B4AA-AD4C-7F12-EA494DB3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60"/>
            <a:ext cx="9144000" cy="44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113E7-3D8F-B0A8-58FD-629B0456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592"/>
            <a:ext cx="9144000" cy="40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BCD59-BE32-3910-8095-E90D5095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953"/>
            <a:ext cx="9144000" cy="4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5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52C20-E325-1ED9-2EEA-CD6419B7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148"/>
            <a:ext cx="9144000" cy="42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28</Words>
  <Application>Microsoft Office PowerPoint</Application>
  <PresentationFormat>On-screen Show (4:3)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Ramkishore Dhakad</dc:creator>
  <cp:lastModifiedBy>Ramkishore Dhakad</cp:lastModifiedBy>
  <cp:revision>1</cp:revision>
  <dcterms:created xsi:type="dcterms:W3CDTF">2022-08-27T07:56:03Z</dcterms:created>
  <dcterms:modified xsi:type="dcterms:W3CDTF">2022-08-27T08:04:26Z</dcterms:modified>
</cp:coreProperties>
</file>