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1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0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1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2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2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5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7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5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9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6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1348-FB63-446E-AAFA-EC212CA135E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8C7D-3CF2-49BA-AC9F-9C8204BA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9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17239-44EB-2561-8A99-814143B19372}"/>
              </a:ext>
            </a:extLst>
          </p:cNvPr>
          <p:cNvSpPr txBox="1"/>
          <p:nvPr/>
        </p:nvSpPr>
        <p:spPr>
          <a:xfrm>
            <a:off x="1310326" y="2721114"/>
            <a:ext cx="652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Impact Analysis of Crush Box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3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4A5E5-6FA6-14D6-29B2-FCF7A41B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538162"/>
            <a:ext cx="55530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6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7F21D-BDC1-12DC-FCAA-295423890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776287"/>
            <a:ext cx="63341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AE0A0-B11E-5C3A-BC7B-EA6E55C5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728"/>
            <a:ext cx="9144000" cy="53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2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62F55-6605-604D-A6F0-737CBA283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230"/>
            <a:ext cx="9144000" cy="55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8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6E1E7C-9FA1-B64F-8F31-405C4C2C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7899"/>
            <a:ext cx="9144000" cy="39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2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F9B722-9314-074C-DF1F-79387D312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892"/>
            <a:ext cx="9144000" cy="39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4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1D903-EDB7-664A-1987-5D156CCB3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7899"/>
            <a:ext cx="9144000" cy="39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60679-3B18-CA81-DC70-215374BA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371475"/>
            <a:ext cx="87534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31599-BCC7-D66D-173A-CF8D34C8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385762"/>
            <a:ext cx="7820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F5A0E-6B8D-9CAD-4D09-439DCD3B1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93"/>
            <a:ext cx="9144000" cy="47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9E5AF-5938-2069-B737-CD8578B3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075"/>
            <a:ext cx="75628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6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03364-C849-9EF0-325C-256AFBED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1023937"/>
            <a:ext cx="30956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E97C4-5BE4-9777-C29C-89A55FCC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023937"/>
            <a:ext cx="53721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CF681-BE5C-CCF2-E089-8A23523E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346"/>
            <a:ext cx="9144000" cy="50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5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AF004-D079-C93B-1899-225867720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823912"/>
            <a:ext cx="82962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7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Ramkishore Dhakad</dc:creator>
  <cp:lastModifiedBy>Ramkishore Dhakad</cp:lastModifiedBy>
  <cp:revision>3</cp:revision>
  <dcterms:created xsi:type="dcterms:W3CDTF">2022-08-27T08:04:39Z</dcterms:created>
  <dcterms:modified xsi:type="dcterms:W3CDTF">2022-08-27T08:09:51Z</dcterms:modified>
</cp:coreProperties>
</file>