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4"/>
  </p:normalViewPr>
  <p:slideViewPr>
    <p:cSldViewPr snapToGrid="0" snapToObjects="1">
      <p:cViewPr varScale="1">
        <p:scale>
          <a:sx n="90" d="100"/>
          <a:sy n="90" d="100"/>
        </p:scale>
        <p:origin x="232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0E699-EFDB-9942-8B66-DDB3AE4268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B9344A-99A5-ED4D-A44F-E312DD40B1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74F46-19DC-5044-8CEC-64C8EF7B2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E07B3-5178-8247-8C50-B5AC62A45C25}" type="datetimeFigureOut">
              <a:rPr lang="en-US" smtClean="0"/>
              <a:t>5/12/18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5E69C-EFA1-024B-9495-4387A506E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B871D2-0BA8-0943-A6F5-68A31BE65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B4B8F-C81A-BD45-91EA-FFA4D290F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202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61638-2276-C34D-8FA8-F10CE90E3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AD5B20-5991-804C-834A-EE0D23272C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AC34F-D04B-974C-85BF-16C51D724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E07B3-5178-8247-8C50-B5AC62A45C25}" type="datetimeFigureOut">
              <a:rPr lang="en-US" smtClean="0"/>
              <a:t>5/12/18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C6244E-1272-7547-8AB5-205ACD67D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9C400-2FDC-F64A-BB46-7410F8ECF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B4B8F-C81A-BD45-91EA-FFA4D290F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497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12F813-D4D5-DE48-B84D-BF03E237AA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137C95-3F5A-1942-B4FD-C6D6ACFD83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CFE49-8D38-1041-8231-26498F337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E07B3-5178-8247-8C50-B5AC62A45C25}" type="datetimeFigureOut">
              <a:rPr lang="en-US" smtClean="0"/>
              <a:t>5/12/18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981662-1920-A74D-AFB0-FC1D0B2EE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E161F-4E27-4348-8FC2-E35EAA580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B4B8F-C81A-BD45-91EA-FFA4D290F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351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03EAF-734B-8D4C-BFCC-2D72317E4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6BD23-9B5A-F445-93CA-B444EFFF1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FAB05-FA7A-F748-BB9A-99F7B3B50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E07B3-5178-8247-8C50-B5AC62A45C25}" type="datetimeFigureOut">
              <a:rPr lang="en-US" smtClean="0"/>
              <a:t>5/12/18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AD3AEC-5EF3-644C-847D-FD18F88C1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D9FF50-D93F-AD43-BA0D-4EE074781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B4B8F-C81A-BD45-91EA-FFA4D290F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091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118E9-D028-CC41-B700-C5B1F7258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F16CBF-CA8E-B048-9CAE-54F457AC4D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45E87-C59D-2E42-948C-10B8C867C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E07B3-5178-8247-8C50-B5AC62A45C25}" type="datetimeFigureOut">
              <a:rPr lang="en-US" smtClean="0"/>
              <a:t>5/12/18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10D25-CA24-C34D-99B4-3BD813D1B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CECD8-20D0-CA4A-8BDC-F1129C9D7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B4B8F-C81A-BD45-91EA-FFA4D290F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241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612A7-2403-B240-958B-041D15BB9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B0520-E935-FC43-BB8A-F05A370C75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12C99E-B35B-B64F-A562-5AC72DF269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CC44BE-207D-D642-837E-44851548D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E07B3-5178-8247-8C50-B5AC62A45C25}" type="datetimeFigureOut">
              <a:rPr lang="en-US" smtClean="0"/>
              <a:t>5/12/18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1EC30B-FF47-E54A-9B4A-CF6735CD4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328F2C-1FC7-F04F-AF7A-87954458D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B4B8F-C81A-BD45-91EA-FFA4D290F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712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1B6EA-5413-F547-A168-B31B59271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F280DD-0602-6749-8B9B-96DABADE9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1F836A-FF47-144A-A8AA-FFB6D7CEF4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587764-1B0C-8F4F-ACCE-BCB508B034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3AEA7A-A222-5B45-A908-3F31388C6C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673809-B9FD-F444-ACB4-D62914BE3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E07B3-5178-8247-8C50-B5AC62A45C25}" type="datetimeFigureOut">
              <a:rPr lang="en-US" smtClean="0"/>
              <a:t>5/12/18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41BE62-EB61-4547-BA76-E2B859D54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794A0C-0B29-6749-BFF2-BFB3F621B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B4B8F-C81A-BD45-91EA-FFA4D290F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124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373EB-C207-4E4A-B7AC-9AEA6F00E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C8713D-CA79-4743-ADFE-83D7C4EB1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E07B3-5178-8247-8C50-B5AC62A45C25}" type="datetimeFigureOut">
              <a:rPr lang="en-US" smtClean="0"/>
              <a:t>5/12/18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2DC724-7AAE-A64D-A9C4-CFFB3A28D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C56905-A6B0-844E-9347-64F33DAA2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B4B8F-C81A-BD45-91EA-FFA4D290F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442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5CB485-FA8D-CE47-B440-373D543A2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E07B3-5178-8247-8C50-B5AC62A45C25}" type="datetimeFigureOut">
              <a:rPr lang="en-US" smtClean="0"/>
              <a:t>5/12/18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00E410-3E84-3249-B1A4-ADBCA1405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318ED4-285E-CB4D-9B43-8B2F3C72C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B4B8F-C81A-BD45-91EA-FFA4D290F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20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05EB9-FA1F-544E-9CDD-295B8470F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08CA9-7AFD-2045-8B50-CF35BBFA1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84418-9896-7F44-9B7D-6118BBA6BC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FB2689-6031-9846-941A-31627DAB8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E07B3-5178-8247-8C50-B5AC62A45C25}" type="datetimeFigureOut">
              <a:rPr lang="en-US" smtClean="0"/>
              <a:t>5/12/18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3FBA6D-3EBB-CF4D-8D4D-81156AB0C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3424DA-447C-B84C-9947-74633B3A4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B4B8F-C81A-BD45-91EA-FFA4D290F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740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BECE4-7AA0-2242-AB69-2DE77BFBF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605EE7-24DE-0F43-B4BE-43245152AE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D62604-557C-6641-B4CB-91A70DAE1D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98FA95-2845-7944-B577-8C37D680E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E07B3-5178-8247-8C50-B5AC62A45C25}" type="datetimeFigureOut">
              <a:rPr lang="en-US" smtClean="0"/>
              <a:t>5/12/18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608D15-B3ED-CF4E-9388-010253D90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1CAD46-93CD-FA43-8051-01612C12B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B4B8F-C81A-BD45-91EA-FFA4D290F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562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AFE84D-FBB4-7341-BF49-41F1AF932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90573A-18D7-734A-9DF8-4C60105682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F5959-9EFA-A04E-9AA1-B9DC193EDC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E07B3-5178-8247-8C50-B5AC62A45C25}" type="datetimeFigureOut">
              <a:rPr lang="en-US" smtClean="0"/>
              <a:t>5/12/18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31EF4-DDD2-AB40-B7EB-7663A5B977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AA454-E386-6D45-8B11-D5961B4067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B4B8F-C81A-BD45-91EA-FFA4D290F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717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28DB78A-B1E3-8743-B574-54D15BCAFD47}"/>
              </a:ext>
            </a:extLst>
          </p:cNvPr>
          <p:cNvSpPr/>
          <p:nvPr/>
        </p:nvSpPr>
        <p:spPr>
          <a:xfrm>
            <a:off x="2787566" y="4616093"/>
            <a:ext cx="2194560" cy="1828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Generator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57981A-06AE-CD46-87A2-DF96EFC32EC4}"/>
              </a:ext>
            </a:extLst>
          </p:cNvPr>
          <p:cNvSpPr/>
          <p:nvPr/>
        </p:nvSpPr>
        <p:spPr>
          <a:xfrm>
            <a:off x="8789569" y="2479758"/>
            <a:ext cx="2194560" cy="1828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Discriminator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7C24B95-25F8-D746-9B82-F09197F3C374}"/>
              </a:ext>
            </a:extLst>
          </p:cNvPr>
          <p:cNvSpPr/>
          <p:nvPr/>
        </p:nvSpPr>
        <p:spPr>
          <a:xfrm>
            <a:off x="2787566" y="249904"/>
            <a:ext cx="1828800" cy="1828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Real Data</a:t>
            </a: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1981AA2B-4617-6A42-A76F-AEEEA5F6A0D4}"/>
              </a:ext>
            </a:extLst>
          </p:cNvPr>
          <p:cNvCxnSpPr>
            <a:cxnSpLocks/>
            <a:stCxn id="6" idx="6"/>
            <a:endCxn id="5" idx="0"/>
          </p:cNvCxnSpPr>
          <p:nvPr/>
        </p:nvCxnSpPr>
        <p:spPr>
          <a:xfrm>
            <a:off x="4616366" y="1164304"/>
            <a:ext cx="5270483" cy="1315454"/>
          </a:xfrm>
          <a:prstGeom prst="bentConnector2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A0E41236-519C-0844-8CFD-6FFA1129149D}"/>
              </a:ext>
            </a:extLst>
          </p:cNvPr>
          <p:cNvCxnSpPr>
            <a:cxnSpLocks/>
            <a:stCxn id="4" idx="3"/>
            <a:endCxn id="5" idx="2"/>
          </p:cNvCxnSpPr>
          <p:nvPr/>
        </p:nvCxnSpPr>
        <p:spPr>
          <a:xfrm flipV="1">
            <a:off x="4982126" y="4308558"/>
            <a:ext cx="4904723" cy="1221935"/>
          </a:xfrm>
          <a:prstGeom prst="bentConnector2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470B834B-C442-2E4B-86F6-624F49014842}"/>
              </a:ext>
            </a:extLst>
          </p:cNvPr>
          <p:cNvCxnSpPr>
            <a:cxnSpLocks/>
            <a:stCxn id="5" idx="1"/>
            <a:endCxn id="4" idx="0"/>
          </p:cNvCxnSpPr>
          <p:nvPr/>
        </p:nvCxnSpPr>
        <p:spPr>
          <a:xfrm rot="10800000" flipV="1">
            <a:off x="3884847" y="3394157"/>
            <a:ext cx="4904723" cy="1221935"/>
          </a:xfrm>
          <a:prstGeom prst="bentConnector2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1DF537D-E20D-DB43-8035-53A31A833FE1}"/>
              </a:ext>
            </a:extLst>
          </p:cNvPr>
          <p:cNvSpPr txBox="1"/>
          <p:nvPr/>
        </p:nvSpPr>
        <p:spPr>
          <a:xfrm>
            <a:off x="6172359" y="702639"/>
            <a:ext cx="1491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Real Data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185BA0E-1DEE-AD49-82EA-1CBDCE4271CE}"/>
              </a:ext>
            </a:extLst>
          </p:cNvPr>
          <p:cNvSpPr txBox="1"/>
          <p:nvPr/>
        </p:nvSpPr>
        <p:spPr>
          <a:xfrm>
            <a:off x="6138696" y="5052736"/>
            <a:ext cx="15584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Fake Data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6491117-61DD-A943-9F7D-A5B7DF185F81}"/>
              </a:ext>
            </a:extLst>
          </p:cNvPr>
          <p:cNvSpPr txBox="1"/>
          <p:nvPr/>
        </p:nvSpPr>
        <p:spPr>
          <a:xfrm>
            <a:off x="6169153" y="2893611"/>
            <a:ext cx="1497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Gradients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0C76DA1-541C-7C4E-BA82-7AAB6DF7D2AC}"/>
              </a:ext>
            </a:extLst>
          </p:cNvPr>
          <p:cNvSpPr/>
          <p:nvPr/>
        </p:nvSpPr>
        <p:spPr>
          <a:xfrm>
            <a:off x="1491164" y="4616092"/>
            <a:ext cx="199122" cy="18288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01AF286-4680-464C-81AF-B836117F3BFD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1690286" y="5530493"/>
            <a:ext cx="1097280" cy="0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4740704-84D3-7541-850C-A87F119A122D}"/>
              </a:ext>
            </a:extLst>
          </p:cNvPr>
          <p:cNvSpPr txBox="1"/>
          <p:nvPr/>
        </p:nvSpPr>
        <p:spPr>
          <a:xfrm>
            <a:off x="568650" y="3589625"/>
            <a:ext cx="20441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Random </a:t>
            </a:r>
          </a:p>
          <a:p>
            <a:pPr algn="ctr"/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Latent Vector</a:t>
            </a:r>
          </a:p>
        </p:txBody>
      </p:sp>
    </p:spTree>
    <p:extLst>
      <p:ext uri="{BB962C8B-B14F-4D97-AF65-F5344CB8AC3E}">
        <p14:creationId xmlns:p14="http://schemas.microsoft.com/office/powerpoint/2010/main" val="1174633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12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Lato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dcterms:created xsi:type="dcterms:W3CDTF">2018-05-12T12:59:43Z</dcterms:created>
  <dcterms:modified xsi:type="dcterms:W3CDTF">2018-05-12T13:11:14Z</dcterms:modified>
</cp:coreProperties>
</file>