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9BD6-45BC-3D4A-8998-4BFB29FA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95D29-1403-6B4F-B04F-3B4E376B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0C7E-D478-904A-92E2-70EC15E3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5BA0-5F43-8E46-9125-E2F94FE5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BFFBA-4A2E-1043-9508-C344630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AC75-F745-064E-B4CE-18FC1058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B8661-B0C6-0A4B-B15E-A56CDFE5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2597-A2A6-1549-87D1-59BF6E55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5280-514C-8042-B35A-DEA03BEA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A970-8D83-FD43-BD62-7E1EDA3F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3FB4D-B47D-A54A-97BE-2CAB54DC4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B30EF-F2AB-0745-A474-8C0B425D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C680E-864B-7340-A2F3-3152F48E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EC96-A832-4942-9D77-5E90A7A0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26F2-7440-1F48-8425-D4FDED12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FC10-5690-4C40-A768-148999F4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3146-6521-C44F-A95A-05A42BEC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08DE-0651-324E-AB67-66FA0DF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6EA7-5E6D-9141-B6FD-C48CD55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9FF4-088E-2A4F-81A1-0D5513D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39A8-F33A-AC4B-8171-151C155B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9A85-2BE8-9F49-B219-02979ED3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A3FF-EC52-3C4D-96E2-67A584B2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B67-27A9-8545-A016-607650F5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B56F-F773-9849-9FFC-F50615CB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6C3F-C245-C447-A705-6FBBE47A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705-8266-F247-A6E6-3EE92F838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A863-101B-404C-8C19-0EF92478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6E818-7AF2-5B45-A201-EA13A40E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01E46-57A1-4D44-845F-0438F273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BFE6-1BD5-6445-A9C7-598F6A11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2190-8660-EA4F-A050-895A7079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DC0B-7B9B-2A4D-88E5-DBCB8ED0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D6ED-1A8C-AC47-9717-B1D4F4FC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EC411-F16B-8A4E-8EB3-C79B63E71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C9359-4EB8-324B-A24A-170EC583B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77BD-5099-3344-B61A-F149F6AF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1C9F1-A2FC-6644-9942-A0707811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A0BD5-CCD3-4A4C-B6DF-2EE811F7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CB33-8500-4F42-9F06-58ADEC3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396DA-4328-7B4C-9976-35F3EB4A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834D9-95F6-A24B-97C1-FB0899BD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51EA-6A4F-2049-80C8-F42F6B0C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C4ECC-691B-464A-B2C4-4E09F91F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3124-5BBD-534C-A674-3CD35A78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FD57-790A-4148-80A2-FB3AA68E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6F36-699B-AA4F-9AEF-307B90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3D2A-F11E-774C-97F0-F77CAFE8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43E6C-EF37-E543-8CA5-AA705E72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87E4-B748-DE44-B1A4-D07C744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CFBC4-7085-584A-BB93-C115853D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B21B-4632-004D-A292-6A41613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B74-A5BD-494E-9740-FA1C9044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7442B-32E1-694C-9A25-89C61E66A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9FA82-7FA1-6749-8FF0-6468A2D0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3439-78D4-414C-8E07-CA04F0B5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ED6C5-C725-EC41-84F4-2D6288E7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BE61-09D8-8740-BA6B-F3773F28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9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B8D61-213D-444B-A6A7-5FC19FF2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0036-C3EA-9B4C-BA59-21B8440D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9467-1380-F045-B99C-494EF75E5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F016-5891-5749-8934-38CD19B85B39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E75A-9688-9346-8FF7-2BC076DC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9F19-E8CA-F948-8D7E-C56EA98D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FD73-8EFD-EB4B-9F2F-3ED1ACFDB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2041A1-69EE-8841-AA4C-9339D91F080B}"/>
              </a:ext>
            </a:extLst>
          </p:cNvPr>
          <p:cNvSpPr/>
          <p:nvPr/>
        </p:nvSpPr>
        <p:spPr>
          <a:xfrm>
            <a:off x="1612232" y="986589"/>
            <a:ext cx="469231" cy="4908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9AE9-E188-194F-AA32-7F5E5623EC2B}"/>
              </a:ext>
            </a:extLst>
          </p:cNvPr>
          <p:cNvSpPr/>
          <p:nvPr/>
        </p:nvSpPr>
        <p:spPr>
          <a:xfrm>
            <a:off x="10174705" y="986588"/>
            <a:ext cx="469231" cy="4908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DE5DC-AEA4-4E46-8364-1251BE3AAD1E}"/>
              </a:ext>
            </a:extLst>
          </p:cNvPr>
          <p:cNvSpPr/>
          <p:nvPr/>
        </p:nvSpPr>
        <p:spPr>
          <a:xfrm>
            <a:off x="3754855" y="1678404"/>
            <a:ext cx="469231" cy="3525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4490B-D537-9A4B-850C-2FE5477317E4}"/>
              </a:ext>
            </a:extLst>
          </p:cNvPr>
          <p:cNvSpPr/>
          <p:nvPr/>
        </p:nvSpPr>
        <p:spPr>
          <a:xfrm>
            <a:off x="8032081" y="1678404"/>
            <a:ext cx="469231" cy="35252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9DF4C-CDC2-DE40-A7E3-BBF246A0A9AF}"/>
              </a:ext>
            </a:extLst>
          </p:cNvPr>
          <p:cNvSpPr/>
          <p:nvPr/>
        </p:nvSpPr>
        <p:spPr>
          <a:xfrm>
            <a:off x="5893468" y="2445418"/>
            <a:ext cx="469231" cy="19912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AC949-875F-B040-823A-6767382C34CB}"/>
              </a:ext>
            </a:extLst>
          </p:cNvPr>
          <p:cNvSpPr txBox="1"/>
          <p:nvPr/>
        </p:nvSpPr>
        <p:spPr>
          <a:xfrm>
            <a:off x="4661175" y="1308041"/>
            <a:ext cx="2933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Compressed</a:t>
            </a:r>
          </a:p>
          <a:p>
            <a:pPr algn="ctr"/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56487-7C33-4D46-9FAB-D4FA5B8A77B6}"/>
              </a:ext>
            </a:extLst>
          </p:cNvPr>
          <p:cNvSpPr txBox="1"/>
          <p:nvPr/>
        </p:nvSpPr>
        <p:spPr>
          <a:xfrm>
            <a:off x="491978" y="2779309"/>
            <a:ext cx="73129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1275D-C0F2-F04C-A583-C414F5D2C95A}"/>
              </a:ext>
            </a:extLst>
          </p:cNvPr>
          <p:cNvSpPr txBox="1"/>
          <p:nvPr/>
        </p:nvSpPr>
        <p:spPr>
          <a:xfrm>
            <a:off x="11032900" y="2779309"/>
            <a:ext cx="73129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2783D-6461-EE4F-857D-C1F4FFE50ECC}"/>
              </a:ext>
            </a:extLst>
          </p:cNvPr>
          <p:cNvSpPr txBox="1"/>
          <p:nvPr/>
        </p:nvSpPr>
        <p:spPr>
          <a:xfrm>
            <a:off x="1118121" y="5895473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784 units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9B4C6-6B61-9D46-BC6A-28D9F1F633C9}"/>
              </a:ext>
            </a:extLst>
          </p:cNvPr>
          <p:cNvSpPr txBox="1"/>
          <p:nvPr/>
        </p:nvSpPr>
        <p:spPr>
          <a:xfrm>
            <a:off x="3345702" y="520365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64 units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CD93A-370F-294A-A176-363E32B3C599}"/>
              </a:ext>
            </a:extLst>
          </p:cNvPr>
          <p:cNvSpPr txBox="1"/>
          <p:nvPr/>
        </p:nvSpPr>
        <p:spPr>
          <a:xfrm>
            <a:off x="5488325" y="4496801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units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1D4FC-E7B6-7846-AFB5-BE5A716F5A63}"/>
              </a:ext>
            </a:extLst>
          </p:cNvPr>
          <p:cNvSpPr txBox="1"/>
          <p:nvPr/>
        </p:nvSpPr>
        <p:spPr>
          <a:xfrm>
            <a:off x="7626937" y="5203656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64 units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2E239E-498A-6742-B03A-60AB48175E2B}"/>
              </a:ext>
            </a:extLst>
          </p:cNvPr>
          <p:cNvSpPr txBox="1"/>
          <p:nvPr/>
        </p:nvSpPr>
        <p:spPr>
          <a:xfrm>
            <a:off x="9680594" y="5895473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784 units</a:t>
            </a:r>
          </a:p>
        </p:txBody>
      </p:sp>
    </p:spTree>
    <p:extLst>
      <p:ext uri="{BB962C8B-B14F-4D97-AF65-F5344CB8AC3E}">
        <p14:creationId xmlns:p14="http://schemas.microsoft.com/office/powerpoint/2010/main" val="32339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2018-05-06T14:16:04Z</dcterms:created>
  <dcterms:modified xsi:type="dcterms:W3CDTF">2018-05-06T14:26:51Z</dcterms:modified>
</cp:coreProperties>
</file>