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3"/>
    <p:restoredTop sz="94636"/>
  </p:normalViewPr>
  <p:slideViewPr>
    <p:cSldViewPr snapToGrid="0" snapToObjects="1">
      <p:cViewPr varScale="1">
        <p:scale>
          <a:sx n="88" d="100"/>
          <a:sy n="88" d="100"/>
        </p:scale>
        <p:origin x="11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78CA-7F1B-4046-AE55-0363B64BF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B4E74-12AE-1E46-BFA6-FA2654D5A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08E20-FE87-844E-B9C2-EF7DF705F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34E9-6B85-4B4D-88DD-10F369AE579F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8157D-B789-8747-96BD-463AEB443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22E17-5764-8E41-BEB5-A5A467B7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72EB-B8AB-0A48-8B78-7377353E8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7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4D9EC-0925-3B40-AB39-96155867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D18F4-3139-A343-84B2-EA229F3F0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AE43C-AA04-234E-B013-E3221D0A8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34E9-6B85-4B4D-88DD-10F369AE579F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63197-F276-6E46-B8F9-7E7F71D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91B4C-BCD7-AD40-A585-F0B903370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72EB-B8AB-0A48-8B78-7377353E8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CBFE01-32E8-804E-960E-47DC898D8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97156-305A-EB47-B700-30F36EB63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78420-3B2A-FB48-9888-9EEF3A92F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34E9-6B85-4B4D-88DD-10F369AE579F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D8736-1524-EA45-B3E5-475DFB88D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86CB2-F946-8B4E-811D-295AF2AE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72EB-B8AB-0A48-8B78-7377353E8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8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8511-2D64-E245-8112-094BC0C2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48DA4-423D-3445-98E6-C8A66E768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EB141-F3A3-5249-AEBA-7780BB8AC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34E9-6B85-4B4D-88DD-10F369AE579F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DB015-8C56-214B-BDEC-67D1C549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BDBFE-ADF4-E043-A06F-736BE041D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72EB-B8AB-0A48-8B78-7377353E8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7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54493-86FD-6241-96CB-14E21013E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34924-67C2-054B-9E16-BFEECC855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74FD1-1165-4245-88EC-C6E82BA9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34E9-6B85-4B4D-88DD-10F369AE579F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637D3-6B81-D04E-9A66-ABDB7933E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E14B6-3EBD-CB47-AABD-476BE4194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72EB-B8AB-0A48-8B78-7377353E8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03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FC61A-CFC5-E04E-A5C7-1725CA3B4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75377-93E6-BA41-A80A-FD45C64B04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12C0D-43FD-4346-90A0-72A3D6241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0517B-A5A6-8A41-A108-CD5717CBF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34E9-6B85-4B4D-88DD-10F369AE579F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F0107-06C3-0749-A09E-DC0C077E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B3BF7-90FB-0E4A-9C45-B46BE6782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72EB-B8AB-0A48-8B78-7377353E8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2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7234D-E3AD-0741-AD29-C93D23BF6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67324-E397-FB47-8599-25D026C9D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28E6A-7DBB-FD4A-9C1C-A8B625687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C70BE6-8DCD-DB48-BA7F-7F68EC80F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A2ED61-E49C-2B4A-A9A0-C14C2EEA49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17EDCD-66EA-4849-B2C0-F4D9FD321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34E9-6B85-4B4D-88DD-10F369AE579F}" type="datetimeFigureOut">
              <a:rPr lang="en-US" smtClean="0"/>
              <a:t>6/28/18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513B95-12CA-9A4E-90F6-05AFAE21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2CEB5C-C07F-D847-965B-03DD0CB1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72EB-B8AB-0A48-8B78-7377353E8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2BDE3-404C-BD48-A629-AF2813F5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F5CFD9-736B-4E44-81CC-A67A947D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34E9-6B85-4B4D-88DD-10F369AE579F}" type="datetimeFigureOut">
              <a:rPr lang="en-US" smtClean="0"/>
              <a:t>6/28/18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D61EF-BEE0-BD46-9256-EC09DF710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8ACB7-E432-C24E-8074-7D78C713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72EB-B8AB-0A48-8B78-7377353E8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6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273DD5-AF07-FB4A-A56E-C175F462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34E9-6B85-4B4D-88DD-10F369AE579F}" type="datetimeFigureOut">
              <a:rPr lang="en-US" smtClean="0"/>
              <a:t>6/28/18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60D65E-BB1A-0C47-9DAA-29CF73627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1C060-C408-6F4E-92C5-0913A157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72EB-B8AB-0A48-8B78-7377353E8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06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7AE6C-D0AD-F34C-9AC0-D77F2CDD0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E171B-E626-3642-802C-D863D1469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3823A-C09D-1447-A773-3631BEE47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E694A-DAE5-0743-959A-43854F99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34E9-6B85-4B4D-88DD-10F369AE579F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B61E0-480C-B443-9EAE-D94600DAB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B57C2-701C-4142-B935-2076537DB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72EB-B8AB-0A48-8B78-7377353E8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2A05-6D21-F14D-8071-CF5391184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F3ABF2-6ED8-9145-A52C-AF8D548A0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D28C6-BF07-374B-B53F-CBA37D813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F94A4-F88E-2447-BDF1-D6C063A1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34E9-6B85-4B4D-88DD-10F369AE579F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16B9C-3FB2-DA42-AAEB-1C6806062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1C43E-2618-DB40-9265-8D6B98C2E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72EB-B8AB-0A48-8B78-7377353E8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2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B548F4-DBCB-BA40-9A1B-F296FEDB3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53C95-4A54-8343-9DD9-5CE532118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D8D16-E58C-D84B-907C-5E75BAF5E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434E9-6B85-4B4D-88DD-10F369AE579F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B409D-8FF3-4F41-A446-55ED937049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59677-2D03-B44B-A34B-009305A18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C72EB-B8AB-0A48-8B78-7377353E8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3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BC5AB0C-C017-5645-BE63-97EAB1245EE5}"/>
              </a:ext>
            </a:extLst>
          </p:cNvPr>
          <p:cNvSpPr/>
          <p:nvPr/>
        </p:nvSpPr>
        <p:spPr>
          <a:xfrm>
            <a:off x="311847" y="195263"/>
            <a:ext cx="2743200" cy="2743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Features 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381DA1A-4CBA-0D44-9399-945DC5AAD5D1}"/>
              </a:ext>
            </a:extLst>
          </p:cNvPr>
          <p:cNvSpPr/>
          <p:nvPr/>
        </p:nvSpPr>
        <p:spPr>
          <a:xfrm>
            <a:off x="5078766" y="195263"/>
            <a:ext cx="2743200" cy="2743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Response 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7A72C2C-99FA-634D-97C1-C5B60AFDE00C}"/>
              </a:ext>
            </a:extLst>
          </p:cNvPr>
          <p:cNvSpPr/>
          <p:nvPr/>
        </p:nvSpPr>
        <p:spPr>
          <a:xfrm>
            <a:off x="5079411" y="3791083"/>
            <a:ext cx="2743200" cy="2743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Policy 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7D4428-80D2-A24B-8934-6C0A655C6D9A}"/>
              </a:ext>
            </a:extLst>
          </p:cNvPr>
          <p:cNvSpPr/>
          <p:nvPr/>
        </p:nvSpPr>
        <p:spPr>
          <a:xfrm>
            <a:off x="311847" y="3791083"/>
            <a:ext cx="2743200" cy="2743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Instrument Z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186709-2535-0B40-A20F-D4700A47B08E}"/>
              </a:ext>
            </a:extLst>
          </p:cNvPr>
          <p:cNvSpPr/>
          <p:nvPr/>
        </p:nvSpPr>
        <p:spPr>
          <a:xfrm>
            <a:off x="9192921" y="2027604"/>
            <a:ext cx="2743200" cy="2743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Confounding 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ECDA35-FD2D-6F49-9B2F-D7304B92771E}"/>
              </a:ext>
            </a:extLst>
          </p:cNvPr>
          <p:cNvCxnSpPr>
            <a:stCxn id="4" idx="5"/>
            <a:endCxn id="6" idx="2"/>
          </p:cNvCxnSpPr>
          <p:nvPr/>
        </p:nvCxnSpPr>
        <p:spPr>
          <a:xfrm>
            <a:off x="2653315" y="2536731"/>
            <a:ext cx="2426096" cy="2625952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3E28F1-A8B0-9341-8BF4-813C909B1B96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3055047" y="1566863"/>
            <a:ext cx="2023719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089A92-80D4-DC4D-A879-675C8B1027E8}"/>
              </a:ext>
            </a:extLst>
          </p:cNvPr>
          <p:cNvCxnSpPr>
            <a:stCxn id="7" idx="6"/>
            <a:endCxn id="6" idx="2"/>
          </p:cNvCxnSpPr>
          <p:nvPr/>
        </p:nvCxnSpPr>
        <p:spPr>
          <a:xfrm>
            <a:off x="3055047" y="5162683"/>
            <a:ext cx="2024364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BF0F15-1A9B-2646-8342-406308E25B01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H="1" flipV="1">
            <a:off x="6450366" y="2938463"/>
            <a:ext cx="645" cy="85262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E639A7-C43E-F644-8DFC-D6D0B46D1E9E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 flipV="1">
            <a:off x="7821966" y="1566863"/>
            <a:ext cx="1370955" cy="1832341"/>
          </a:xfrm>
          <a:prstGeom prst="straightConnector1">
            <a:avLst/>
          </a:prstGeom>
          <a:ln w="1016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213DAD-8E93-3D4A-978F-ED6E4D8C8E15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7822611" y="3399204"/>
            <a:ext cx="1370310" cy="1763479"/>
          </a:xfrm>
          <a:prstGeom prst="straightConnector1">
            <a:avLst/>
          </a:prstGeom>
          <a:ln w="1016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41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BC5AB0C-C017-5645-BE63-97EAB1245EE5}"/>
              </a:ext>
            </a:extLst>
          </p:cNvPr>
          <p:cNvSpPr/>
          <p:nvPr/>
        </p:nvSpPr>
        <p:spPr>
          <a:xfrm>
            <a:off x="886775" y="1109663"/>
            <a:ext cx="1828800" cy="1828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Features 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381DA1A-4CBA-0D44-9399-945DC5AAD5D1}"/>
              </a:ext>
            </a:extLst>
          </p:cNvPr>
          <p:cNvSpPr/>
          <p:nvPr/>
        </p:nvSpPr>
        <p:spPr>
          <a:xfrm>
            <a:off x="5653694" y="1109663"/>
            <a:ext cx="1828800" cy="1828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Response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7A72C2C-99FA-634D-97C1-C5B60AFDE00C}"/>
                  </a:ext>
                </a:extLst>
              </p:cNvPr>
              <p:cNvSpPr/>
              <p:nvPr/>
            </p:nvSpPr>
            <p:spPr>
              <a:xfrm>
                <a:off x="5654339" y="4705483"/>
                <a:ext cx="1828800" cy="18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Policy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b="0" i="1" smtClean="0">
                            <a:latin typeface="Cambria Math" panose="02040503050406030204" pitchFamily="18" charset="0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𝑃</m:t>
                        </m:r>
                      </m:e>
                    </m:acc>
                  </m:oMath>
                </a14:m>
                <a:endPara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7A72C2C-99FA-634D-97C1-C5B60AFDE0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339" y="4705483"/>
                <a:ext cx="1828800" cy="18288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8C7D4428-80D2-A24B-8934-6C0A655C6D9A}"/>
              </a:ext>
            </a:extLst>
          </p:cNvPr>
          <p:cNvSpPr/>
          <p:nvPr/>
        </p:nvSpPr>
        <p:spPr>
          <a:xfrm>
            <a:off x="886775" y="4705483"/>
            <a:ext cx="1828800" cy="1828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Instrument Z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186709-2535-0B40-A20F-D4700A47B08E}"/>
              </a:ext>
            </a:extLst>
          </p:cNvPr>
          <p:cNvSpPr/>
          <p:nvPr/>
        </p:nvSpPr>
        <p:spPr>
          <a:xfrm>
            <a:off x="9767849" y="2942004"/>
            <a:ext cx="1828800" cy="1828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Con-founding 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ECDA35-FD2D-6F49-9B2F-D7304B92771E}"/>
              </a:ext>
            </a:extLst>
          </p:cNvPr>
          <p:cNvCxnSpPr>
            <a:stCxn id="4" idx="5"/>
            <a:endCxn id="6" idx="2"/>
          </p:cNvCxnSpPr>
          <p:nvPr/>
        </p:nvCxnSpPr>
        <p:spPr>
          <a:xfrm>
            <a:off x="2447753" y="2670641"/>
            <a:ext cx="3206586" cy="2949242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3E28F1-A8B0-9341-8BF4-813C909B1B96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715575" y="2024063"/>
            <a:ext cx="2938119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089A92-80D4-DC4D-A879-675C8B1027E8}"/>
              </a:ext>
            </a:extLst>
          </p:cNvPr>
          <p:cNvCxnSpPr>
            <a:stCxn id="7" idx="6"/>
            <a:endCxn id="6" idx="2"/>
          </p:cNvCxnSpPr>
          <p:nvPr/>
        </p:nvCxnSpPr>
        <p:spPr>
          <a:xfrm>
            <a:off x="2715575" y="5619883"/>
            <a:ext cx="2938764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BF0F15-1A9B-2646-8342-406308E25B01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H="1" flipV="1">
            <a:off x="6568094" y="2938463"/>
            <a:ext cx="645" cy="176702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E639A7-C43E-F644-8DFC-D6D0B46D1E9E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 flipV="1">
            <a:off x="7482494" y="2024063"/>
            <a:ext cx="2285355" cy="1832341"/>
          </a:xfrm>
          <a:prstGeom prst="straightConnector1">
            <a:avLst/>
          </a:prstGeom>
          <a:ln w="1016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213DAD-8E93-3D4A-978F-ED6E4D8C8E15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7483139" y="3856404"/>
            <a:ext cx="2284710" cy="1763479"/>
          </a:xfrm>
          <a:prstGeom prst="straightConnector1">
            <a:avLst/>
          </a:prstGeom>
          <a:ln w="1016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ultiply 1">
            <a:extLst>
              <a:ext uri="{FF2B5EF4-FFF2-40B4-BE49-F238E27FC236}">
                <a16:creationId xmlns:a16="http://schemas.microsoft.com/office/drawing/2014/main" id="{7AA39C77-A732-324B-A657-DC3F25803C30}"/>
              </a:ext>
            </a:extLst>
          </p:cNvPr>
          <p:cNvSpPr/>
          <p:nvPr/>
        </p:nvSpPr>
        <p:spPr>
          <a:xfrm>
            <a:off x="2715575" y="3009824"/>
            <a:ext cx="1709782" cy="1489617"/>
          </a:xfrm>
          <a:prstGeom prst="mathMultiply">
            <a:avLst>
              <a:gd name="adj1" fmla="val 1121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>
            <a:extLst>
              <a:ext uri="{FF2B5EF4-FFF2-40B4-BE49-F238E27FC236}">
                <a16:creationId xmlns:a16="http://schemas.microsoft.com/office/drawing/2014/main" id="{BB51613D-73D1-F34D-B59E-D70F8023564D}"/>
              </a:ext>
            </a:extLst>
          </p:cNvPr>
          <p:cNvSpPr/>
          <p:nvPr/>
        </p:nvSpPr>
        <p:spPr>
          <a:xfrm>
            <a:off x="7839303" y="3960674"/>
            <a:ext cx="1709782" cy="1489617"/>
          </a:xfrm>
          <a:prstGeom prst="mathMultiply">
            <a:avLst>
              <a:gd name="adj1" fmla="val 1121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325F7F-56AC-3A43-82E4-FC627BA0C766}"/>
                  </a:ext>
                </a:extLst>
              </p:cNvPr>
              <p:cNvSpPr txBox="1"/>
              <p:nvPr/>
            </p:nvSpPr>
            <p:spPr>
              <a:xfrm>
                <a:off x="2350125" y="6233192"/>
                <a:ext cx="36462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Linear Regression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325F7F-56AC-3A43-82E4-FC627BA0C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25" y="6233192"/>
                <a:ext cx="3646255" cy="461665"/>
              </a:xfrm>
              <a:prstGeom prst="rect">
                <a:avLst/>
              </a:prstGeom>
              <a:blipFill>
                <a:blip r:embed="rId3"/>
                <a:stretch>
                  <a:fillRect l="-2431" t="-8108" r="-347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5DA577D-1A20-D442-95B6-F775D2BC9DBE}"/>
                  </a:ext>
                </a:extLst>
              </p:cNvPr>
              <p:cNvSpPr txBox="1"/>
              <p:nvPr/>
            </p:nvSpPr>
            <p:spPr>
              <a:xfrm>
                <a:off x="7260304" y="709238"/>
                <a:ext cx="39332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Linear Regression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5DA577D-1A20-D442-95B6-F775D2BC9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304" y="709238"/>
                <a:ext cx="3933256" cy="461665"/>
              </a:xfrm>
              <a:prstGeom prst="rect">
                <a:avLst/>
              </a:prstGeom>
              <a:blipFill>
                <a:blip r:embed="rId4"/>
                <a:stretch>
                  <a:fillRect l="-2258" t="-8108" r="-323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058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BC5AB0C-C017-5645-BE63-97EAB1245EE5}"/>
              </a:ext>
            </a:extLst>
          </p:cNvPr>
          <p:cNvSpPr/>
          <p:nvPr/>
        </p:nvSpPr>
        <p:spPr>
          <a:xfrm>
            <a:off x="220502" y="1109663"/>
            <a:ext cx="1828800" cy="1828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Features 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381DA1A-4CBA-0D44-9399-945DC5AAD5D1}"/>
              </a:ext>
            </a:extLst>
          </p:cNvPr>
          <p:cNvSpPr/>
          <p:nvPr/>
        </p:nvSpPr>
        <p:spPr>
          <a:xfrm>
            <a:off x="5653694" y="1109663"/>
            <a:ext cx="1828800" cy="1828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Response 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7A72C2C-99FA-634D-97C1-C5B60AFDE00C}"/>
              </a:ext>
            </a:extLst>
          </p:cNvPr>
          <p:cNvSpPr/>
          <p:nvPr/>
        </p:nvSpPr>
        <p:spPr>
          <a:xfrm>
            <a:off x="5654339" y="4705483"/>
            <a:ext cx="1828800" cy="1828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Policy 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7D4428-80D2-A24B-8934-6C0A655C6D9A}"/>
              </a:ext>
            </a:extLst>
          </p:cNvPr>
          <p:cNvSpPr/>
          <p:nvPr/>
        </p:nvSpPr>
        <p:spPr>
          <a:xfrm>
            <a:off x="220502" y="4705483"/>
            <a:ext cx="1828800" cy="1828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Instrument Z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186709-2535-0B40-A20F-D4700A47B08E}"/>
              </a:ext>
            </a:extLst>
          </p:cNvPr>
          <p:cNvSpPr/>
          <p:nvPr/>
        </p:nvSpPr>
        <p:spPr>
          <a:xfrm>
            <a:off x="9767849" y="2942004"/>
            <a:ext cx="1828800" cy="1828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Con-founding 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ECDA35-FD2D-6F49-9B2F-D7304B92771E}"/>
              </a:ext>
            </a:extLst>
          </p:cNvPr>
          <p:cNvCxnSpPr>
            <a:stCxn id="4" idx="5"/>
            <a:endCxn id="6" idx="2"/>
          </p:cNvCxnSpPr>
          <p:nvPr/>
        </p:nvCxnSpPr>
        <p:spPr>
          <a:xfrm>
            <a:off x="1781480" y="2670641"/>
            <a:ext cx="3872859" cy="2949242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3E28F1-A8B0-9341-8BF4-813C909B1B96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049302" y="2024063"/>
            <a:ext cx="3604392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089A92-80D4-DC4D-A879-675C8B1027E8}"/>
              </a:ext>
            </a:extLst>
          </p:cNvPr>
          <p:cNvCxnSpPr>
            <a:stCxn id="7" idx="6"/>
            <a:endCxn id="6" idx="2"/>
          </p:cNvCxnSpPr>
          <p:nvPr/>
        </p:nvCxnSpPr>
        <p:spPr>
          <a:xfrm>
            <a:off x="2049302" y="5619883"/>
            <a:ext cx="3605037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BF0F15-1A9B-2646-8342-406308E25B01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H="1" flipV="1">
            <a:off x="6568094" y="2938463"/>
            <a:ext cx="645" cy="176702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E639A7-C43E-F644-8DFC-D6D0B46D1E9E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 flipV="1">
            <a:off x="7482494" y="2024063"/>
            <a:ext cx="2285355" cy="1832341"/>
          </a:xfrm>
          <a:prstGeom prst="straightConnector1">
            <a:avLst/>
          </a:prstGeom>
          <a:ln w="1016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213DAD-8E93-3D4A-978F-ED6E4D8C8E15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7483139" y="3856404"/>
            <a:ext cx="2284710" cy="1763479"/>
          </a:xfrm>
          <a:prstGeom prst="straightConnector1">
            <a:avLst/>
          </a:prstGeom>
          <a:ln w="1016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>
            <a:extLst>
              <a:ext uri="{FF2B5EF4-FFF2-40B4-BE49-F238E27FC236}">
                <a16:creationId xmlns:a16="http://schemas.microsoft.com/office/drawing/2014/main" id="{BB51613D-73D1-F34D-B59E-D70F8023564D}"/>
              </a:ext>
            </a:extLst>
          </p:cNvPr>
          <p:cNvSpPr/>
          <p:nvPr/>
        </p:nvSpPr>
        <p:spPr>
          <a:xfrm>
            <a:off x="7839303" y="3960674"/>
            <a:ext cx="1709782" cy="1489617"/>
          </a:xfrm>
          <a:prstGeom prst="mathMultiply">
            <a:avLst>
              <a:gd name="adj1" fmla="val 1121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325F7F-56AC-3A43-82E4-FC627BA0C766}"/>
                  </a:ext>
                </a:extLst>
              </p:cNvPr>
              <p:cNvSpPr txBox="1"/>
              <p:nvPr/>
            </p:nvSpPr>
            <p:spPr>
              <a:xfrm>
                <a:off x="1941017" y="5903999"/>
                <a:ext cx="4011034" cy="840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Neural network with sampling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de-DE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4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sz="2400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sz="24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DE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325F7F-56AC-3A43-82E4-FC627BA0C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017" y="5903999"/>
                <a:ext cx="4011034" cy="840871"/>
              </a:xfrm>
              <a:prstGeom prst="rect">
                <a:avLst/>
              </a:prstGeom>
              <a:blipFill>
                <a:blip r:embed="rId2"/>
                <a:stretch>
                  <a:fillRect l="-2208" t="-5970" r="-1262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5DA577D-1A20-D442-95B6-F775D2BC9DBE}"/>
                  </a:ext>
                </a:extLst>
              </p:cNvPr>
              <p:cNvSpPr txBox="1"/>
              <p:nvPr/>
            </p:nvSpPr>
            <p:spPr>
              <a:xfrm>
                <a:off x="7482494" y="343987"/>
                <a:ext cx="230543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N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400" b="0" i="0" smtClean="0">
                        <a:latin typeface="Cambria Math" panose="02040503050406030204" pitchFamily="18" charset="0"/>
                      </a:rPr>
                      <m:t>eural</m:t>
                    </m:r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400" b="0" i="0" smtClean="0">
                        <a:latin typeface="Cambria Math" panose="02040503050406030204" pitchFamily="18" charset="0"/>
                      </a:rPr>
                      <m:t>network</m:t>
                    </m:r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24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DE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400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de-DE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sz="24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5DA577D-1A20-D442-95B6-F775D2BC9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494" y="343987"/>
                <a:ext cx="2305439" cy="830997"/>
              </a:xfrm>
              <a:prstGeom prst="rect">
                <a:avLst/>
              </a:prstGeom>
              <a:blipFill>
                <a:blip r:embed="rId3"/>
                <a:stretch>
                  <a:fillRect l="-3825" t="-4478" r="-1093"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532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72</Words>
  <Application>Microsoft Macintosh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Lato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cp:lastPrinted>2018-06-28T14:42:13Z</cp:lastPrinted>
  <dcterms:created xsi:type="dcterms:W3CDTF">2018-06-27T16:27:03Z</dcterms:created>
  <dcterms:modified xsi:type="dcterms:W3CDTF">2018-06-28T14:45:11Z</dcterms:modified>
</cp:coreProperties>
</file>